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7" r:id="rId2"/>
    <p:sldId id="258" r:id="rId3"/>
    <p:sldId id="259" r:id="rId4"/>
    <p:sldId id="260" r:id="rId5"/>
    <p:sldId id="261" r:id="rId6"/>
  </p:sldIdLst>
  <p:sldSz cx="6858000" cy="9144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18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EE2A1-5EB3-46F5-A252-2359D0216A9F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C1AFF-557E-4222-935F-BA644F16703F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A34E0-DE97-41C7-BAFC-E0EC05F1558A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A5D67-39A1-418C-A165-1FBB58DF0A3F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hu-HU" dirty="0" smtClean="0"/>
              <a:t> </a:t>
            </a:r>
            <a:r>
              <a:rPr lang="hu-HU" b="1" dirty="0"/>
              <a:t>Keresetindítás </a:t>
            </a:r>
            <a:endParaRPr lang="hu-HU" b="1" dirty="0" smtClean="0"/>
          </a:p>
          <a:p>
            <a:pPr algn="ctr">
              <a:buNone/>
            </a:pPr>
            <a:endParaRPr lang="hu-HU" b="1" dirty="0"/>
          </a:p>
          <a:p>
            <a:pPr>
              <a:buNone/>
            </a:pPr>
            <a:r>
              <a:rPr lang="hu-HU" b="1" dirty="0"/>
              <a:t>1. Keresetlevél- kereset </a:t>
            </a:r>
          </a:p>
          <a:p>
            <a:pPr>
              <a:buNone/>
            </a:pPr>
            <a:endParaRPr lang="hu-HU" sz="1800" dirty="0"/>
          </a:p>
          <a:p>
            <a:pPr>
              <a:buNone/>
            </a:pPr>
            <a:r>
              <a:rPr lang="hu-HU" b="1" dirty="0"/>
              <a:t>keresetlevél: </a:t>
            </a:r>
          </a:p>
          <a:p>
            <a:pPr>
              <a:buNone/>
            </a:pPr>
            <a:r>
              <a:rPr lang="hu-HU" b="1" dirty="0"/>
              <a:t>-</a:t>
            </a:r>
            <a:r>
              <a:rPr lang="hu-HU" dirty="0"/>
              <a:t> a per megindításának eszköze </a:t>
            </a:r>
          </a:p>
          <a:p>
            <a:pPr>
              <a:buNone/>
            </a:pPr>
            <a:r>
              <a:rPr lang="hu-HU" b="1" dirty="0"/>
              <a:t>-</a:t>
            </a:r>
            <a:r>
              <a:rPr lang="hu-HU" dirty="0"/>
              <a:t> felperesi beadvány </a:t>
            </a:r>
          </a:p>
          <a:p>
            <a:pPr>
              <a:buNone/>
            </a:pPr>
            <a:r>
              <a:rPr lang="hu-HU" b="1" dirty="0" smtClean="0"/>
              <a:t>- kötelező </a:t>
            </a:r>
            <a:r>
              <a:rPr lang="hu-HU" b="1" dirty="0"/>
              <a:t>tartalmi elemei </a:t>
            </a:r>
          </a:p>
          <a:p>
            <a:pPr>
              <a:buNone/>
            </a:pPr>
            <a:r>
              <a:rPr lang="hu-HU" dirty="0" smtClean="0"/>
              <a:t>	eljáró </a:t>
            </a:r>
            <a:r>
              <a:rPr lang="hu-HU" dirty="0"/>
              <a:t>bíróság megnevezése </a:t>
            </a:r>
          </a:p>
          <a:p>
            <a:pPr>
              <a:buNone/>
            </a:pPr>
            <a:r>
              <a:rPr lang="hu-HU" dirty="0" smtClean="0"/>
              <a:t>	felek/képviselőik </a:t>
            </a:r>
            <a:r>
              <a:rPr lang="hu-HU" dirty="0"/>
              <a:t>neve, lakóhelye, perbeli állása </a:t>
            </a:r>
          </a:p>
          <a:p>
            <a:pPr>
              <a:buNone/>
            </a:pPr>
            <a:r>
              <a:rPr lang="hu-HU" dirty="0" smtClean="0"/>
              <a:t>	érvényesíteni </a:t>
            </a:r>
            <a:r>
              <a:rPr lang="hu-HU" dirty="0"/>
              <a:t>kívánt jog, tények, bizonyítékok </a:t>
            </a:r>
          </a:p>
          <a:p>
            <a:pPr>
              <a:buNone/>
            </a:pPr>
            <a:r>
              <a:rPr lang="hu-HU" dirty="0" smtClean="0"/>
              <a:t>	bíróság </a:t>
            </a:r>
            <a:r>
              <a:rPr lang="hu-HU" dirty="0"/>
              <a:t>hatásköre és illetékessége </a:t>
            </a:r>
          </a:p>
          <a:p>
            <a:pPr>
              <a:buNone/>
            </a:pPr>
            <a:r>
              <a:rPr lang="hu-HU" dirty="0" smtClean="0"/>
              <a:t>	kereset </a:t>
            </a:r>
            <a:r>
              <a:rPr lang="hu-HU" dirty="0"/>
              <a:t>(!) </a:t>
            </a:r>
          </a:p>
          <a:p>
            <a:pPr>
              <a:buNone/>
            </a:pPr>
            <a:r>
              <a:rPr lang="hu-HU" b="1" dirty="0" smtClean="0"/>
              <a:t>	és </a:t>
            </a:r>
            <a:r>
              <a:rPr lang="hu-HU" b="1" dirty="0"/>
              <a:t>mellékletei </a:t>
            </a:r>
          </a:p>
          <a:p>
            <a:pPr>
              <a:buNone/>
            </a:pPr>
            <a:r>
              <a:rPr lang="hu-HU" dirty="0" smtClean="0"/>
              <a:t>	okiratok </a:t>
            </a:r>
            <a:endParaRPr lang="hu-HU" dirty="0"/>
          </a:p>
          <a:p>
            <a:pPr>
              <a:buNone/>
            </a:pPr>
            <a:r>
              <a:rPr lang="hu-HU" dirty="0" smtClean="0"/>
              <a:t>	meghatalmazás </a:t>
            </a:r>
            <a:endParaRPr lang="hu-HU" dirty="0"/>
          </a:p>
          <a:p>
            <a:pPr>
              <a:buNone/>
            </a:pPr>
            <a:r>
              <a:rPr lang="hu-HU" b="1" dirty="0"/>
              <a:t>kereset: </a:t>
            </a:r>
          </a:p>
          <a:p>
            <a:pPr>
              <a:buNone/>
            </a:pPr>
            <a:r>
              <a:rPr lang="hu-HU" b="1" dirty="0"/>
              <a:t>-</a:t>
            </a:r>
            <a:r>
              <a:rPr lang="hu-HU" dirty="0"/>
              <a:t> a bíróság döntésére irányuló pontos és határozott kérelem </a:t>
            </a:r>
          </a:p>
          <a:p>
            <a:pPr>
              <a:buNone/>
            </a:pPr>
            <a:r>
              <a:rPr lang="hu-HU" b="1" dirty="0"/>
              <a:t>-</a:t>
            </a:r>
            <a:r>
              <a:rPr lang="hu-HU" dirty="0"/>
              <a:t> alperes az első tárgyaláson erre terjeszti elő védekezését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b="1" dirty="0"/>
              <a:t>Keresetindítás </a:t>
            </a:r>
          </a:p>
          <a:p>
            <a:pPr>
              <a:buNone/>
            </a:pPr>
            <a:r>
              <a:rPr lang="hu-HU" b="1" dirty="0"/>
              <a:t>A kereset elemei: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alanya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tárgya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tartalma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címzettje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b="1" dirty="0"/>
              <a:t>A kereset fajai: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marasztalási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megállapítási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jogalakítási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b="1" dirty="0"/>
              <a:t>Marasztalási kereset (pl. pénzbeli marasztalás)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követelés lejárt (kivéve) </a:t>
            </a:r>
          </a:p>
          <a:p>
            <a:pPr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Megállapítási kereset (pl. elszámolási kötelezettség)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együttes feltételek, így </a:t>
            </a:r>
          </a:p>
          <a:p>
            <a:pPr>
              <a:buNone/>
            </a:pPr>
            <a:r>
              <a:rPr lang="hu-HU" dirty="0" smtClean="0"/>
              <a:t>		felperes </a:t>
            </a:r>
            <a:r>
              <a:rPr lang="hu-HU" dirty="0"/>
              <a:t>jogvédelmi szükséghelyzetben </a:t>
            </a:r>
            <a:r>
              <a:rPr lang="hu-HU" b="1" dirty="0"/>
              <a:t>és </a:t>
            </a:r>
          </a:p>
          <a:p>
            <a:pPr>
              <a:buNone/>
            </a:pPr>
            <a:r>
              <a:rPr lang="hu-HU" dirty="0" smtClean="0"/>
              <a:t>		felperes </a:t>
            </a:r>
            <a:r>
              <a:rPr lang="hu-HU" dirty="0"/>
              <a:t>teljesítést nem követelhet </a:t>
            </a:r>
          </a:p>
          <a:p>
            <a:pPr>
              <a:buNone/>
            </a:pPr>
            <a:r>
              <a:rPr lang="hu-HU" b="1" dirty="0"/>
              <a:t>Jogalakítási kereset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jogviszony létrehozása, módosítása, megszüntetése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b="1" dirty="0" smtClean="0"/>
              <a:t>Keresetindítás</a:t>
            </a:r>
          </a:p>
          <a:p>
            <a:pPr algn="ctr">
              <a:buNone/>
            </a:pPr>
            <a:r>
              <a:rPr lang="hu-HU" b="1" dirty="0" smtClean="0"/>
              <a:t> </a:t>
            </a:r>
            <a:endParaRPr lang="hu-HU" b="1" dirty="0"/>
          </a:p>
          <a:p>
            <a:pPr>
              <a:buNone/>
            </a:pPr>
            <a:r>
              <a:rPr lang="hu-HU" b="1" dirty="0"/>
              <a:t>2. Kötelezettség a jogvita peren kívüli elintézésének megkísérlésére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/>
              <a:t>- keresetlevél benyújtását megelőzően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/>
              <a:t>- jogi személy gazdálkodó szervezetek egymás közötti jogvitájában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/>
              <a:t>- perakadály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/>
          <a:lstStyle/>
          <a:p>
            <a:pPr algn="ctr">
              <a:buNone/>
            </a:pPr>
            <a:r>
              <a:rPr lang="hu-HU" b="1" dirty="0"/>
              <a:t>Keresetindítás </a:t>
            </a:r>
          </a:p>
          <a:p>
            <a:pPr>
              <a:buNone/>
            </a:pPr>
            <a:endParaRPr lang="hu-HU" b="1" dirty="0" smtClean="0"/>
          </a:p>
          <a:p>
            <a:pPr>
              <a:buNone/>
            </a:pPr>
            <a:r>
              <a:rPr lang="hu-HU" b="1" dirty="0" smtClean="0"/>
              <a:t>3</a:t>
            </a:r>
            <a:r>
              <a:rPr lang="hu-HU" b="1" dirty="0"/>
              <a:t>. Keresetváltoztatás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/>
              <a:t>- eredeti helyébe lép </a:t>
            </a:r>
          </a:p>
          <a:p>
            <a:pPr>
              <a:buNone/>
            </a:pPr>
            <a:r>
              <a:rPr lang="hu-HU" dirty="0"/>
              <a:t>- szigorú időhatárok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b="1" dirty="0"/>
              <a:t>4. </a:t>
            </a:r>
            <a:r>
              <a:rPr lang="hu-HU" b="1" dirty="0" err="1"/>
              <a:t>Keresetkiterjesztés</a:t>
            </a:r>
            <a:r>
              <a:rPr lang="hu-HU" b="1" dirty="0"/>
              <a:t>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/>
              <a:t>- eredeti megmarad, de bővül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b="1" dirty="0"/>
              <a:t>Alperes védekezésének eszközei </a:t>
            </a:r>
          </a:p>
          <a:p>
            <a:pPr>
              <a:buNone/>
            </a:pPr>
            <a:endParaRPr lang="hu-HU" b="1" dirty="0" smtClean="0"/>
          </a:p>
          <a:p>
            <a:pPr>
              <a:buNone/>
            </a:pPr>
            <a:r>
              <a:rPr lang="hu-HU" b="1" dirty="0" smtClean="0"/>
              <a:t>ellenkérelem </a:t>
            </a:r>
            <a:endParaRPr lang="hu-HU" b="1" dirty="0"/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alaki (per megszüntetését kéri)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érdemi (kereset elutasítását kéri)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b="1" dirty="0"/>
              <a:t>viszontkereset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felperes követelésével szemben a saját követelését érvényesíti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együttes elbírálás céljából, ugyanabban a perben 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b="1" dirty="0"/>
              <a:t>beszámítási kifogás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egynemű és lejárt követelések egymással szembeni beszámítása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egyoldalú nyilatkozat </a:t>
            </a:r>
          </a:p>
          <a:p>
            <a:pPr>
              <a:buNone/>
            </a:pPr>
            <a:r>
              <a:rPr lang="hu-HU" dirty="0" smtClean="0"/>
              <a:t>	- </a:t>
            </a:r>
            <a:r>
              <a:rPr lang="hu-HU" dirty="0"/>
              <a:t>legfeljebb a kereseti követelés mértékéig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74</Words>
  <Application>Microsoft Office PowerPoint</Application>
  <PresentationFormat>Diavetítés a képernyőre (4:3 oldalarány)</PresentationFormat>
  <Paragraphs>73</Paragraphs>
  <Slides>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Office-téma</vt:lpstr>
      <vt:lpstr>1. dia</vt:lpstr>
      <vt:lpstr>2. dia</vt:lpstr>
      <vt:lpstr>3. dia</vt:lpstr>
      <vt:lpstr>4. dia</vt:lpstr>
      <vt:lpstr>5.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Molnár Dolli</dc:creator>
  <cp:lastModifiedBy>Molnár Dolli</cp:lastModifiedBy>
  <cp:revision>3</cp:revision>
  <dcterms:created xsi:type="dcterms:W3CDTF">2016-11-14T07:36:24Z</dcterms:created>
  <dcterms:modified xsi:type="dcterms:W3CDTF">2016-11-14T07:53:55Z</dcterms:modified>
</cp:coreProperties>
</file>