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9"/>
  </p:notesMasterIdLst>
  <p:sldIdLst>
    <p:sldId id="264" r:id="rId2"/>
    <p:sldId id="257" r:id="rId3"/>
    <p:sldId id="259" r:id="rId4"/>
    <p:sldId id="260" r:id="rId5"/>
    <p:sldId id="261" r:id="rId6"/>
    <p:sldId id="262" r:id="rId7"/>
    <p:sldId id="263" r:id="rId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6E"/>
    <a:srgbClr val="BACEE3"/>
    <a:srgbClr val="1B5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2"/>
    <p:restoredTop sz="95928"/>
  </p:normalViewPr>
  <p:slideViewPr>
    <p:cSldViewPr snapToGrid="0" snapToObjects="1" showGuides="1">
      <p:cViewPr>
        <p:scale>
          <a:sx n="96" d="100"/>
          <a:sy n="96" d="100"/>
        </p:scale>
        <p:origin x="1976" y="9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FEE63-A9AC-6641-8511-BB7A131C9DD5}" type="datetimeFigureOut">
              <a:rPr lang="en-US" smtClean="0"/>
              <a:t>8/14/18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57E06-6D32-F440-8120-F9ADDEB21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53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384550" y="0"/>
            <a:ext cx="5759450" cy="5143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0000">
                <a:srgbClr val="1B5C93">
                  <a:alpha val="91765"/>
                </a:srgbClr>
              </a:gs>
              <a:gs pos="18000">
                <a:schemeClr val="tx2">
                  <a:alpha val="75000"/>
                  <a:lumMod val="100000"/>
                </a:schemeClr>
              </a:gs>
              <a:gs pos="54000">
                <a:srgbClr val="00386E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79838" y="303213"/>
            <a:ext cx="4968875" cy="1963725"/>
          </a:xfrm>
        </p:spPr>
        <p:txBody>
          <a:bodyPr anchor="b" anchorCtr="0"/>
          <a:lstStyle>
            <a:lvl1pPr algn="l">
              <a:defRPr sz="3400" b="0" i="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err="1" smtClean="0"/>
              <a:t>Ez</a:t>
            </a:r>
            <a:r>
              <a:rPr lang="en-US" dirty="0" smtClean="0"/>
              <a:t> a </a:t>
            </a:r>
            <a:r>
              <a:rPr lang="en-US" dirty="0" err="1" smtClean="0"/>
              <a:t>címsor</a:t>
            </a:r>
            <a:r>
              <a:rPr lang="en-US" dirty="0" smtClean="0"/>
              <a:t> a </a:t>
            </a:r>
            <a:r>
              <a:rPr lang="en-US" dirty="0" err="1" smtClean="0"/>
              <a:t>prezentáció</a:t>
            </a:r>
            <a:r>
              <a:rPr lang="en-US" dirty="0" smtClean="0"/>
              <a:t> </a:t>
            </a:r>
            <a:r>
              <a:rPr lang="en-US" dirty="0" err="1" smtClean="0"/>
              <a:t>címsorának</a:t>
            </a:r>
            <a:r>
              <a:rPr lang="en-US" dirty="0" smtClean="0"/>
              <a:t> </a:t>
            </a:r>
            <a:r>
              <a:rPr lang="en-US" dirty="0" err="1" smtClean="0"/>
              <a:t>helye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79837" y="3184524"/>
            <a:ext cx="4968875" cy="638081"/>
          </a:xfrm>
        </p:spPr>
        <p:txBody>
          <a:bodyPr/>
          <a:lstStyle>
            <a:lvl1pPr marL="0" indent="0" algn="l">
              <a:buNone/>
              <a:defRPr sz="2100" b="1" i="0" cap="all" spc="1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Constantia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err="1" smtClean="0"/>
              <a:t>Előadó</a:t>
            </a:r>
            <a:r>
              <a:rPr lang="en-US" dirty="0" smtClean="0"/>
              <a:t> </a:t>
            </a:r>
            <a:r>
              <a:rPr lang="en-US" dirty="0" err="1" smtClean="0"/>
              <a:t>neve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65" y="498052"/>
            <a:ext cx="1909813" cy="12588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088" y="2664110"/>
            <a:ext cx="395630" cy="50292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779838" y="3822605"/>
            <a:ext cx="4968874" cy="657320"/>
          </a:xfrm>
        </p:spPr>
        <p:txBody>
          <a:bodyPr/>
          <a:lstStyle>
            <a:lvl1pPr marL="0" indent="0">
              <a:buNone/>
              <a:defRPr sz="1600" cap="all" spc="10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 smtClean="0"/>
              <a:t>Intézmény</a:t>
            </a:r>
            <a:r>
              <a:rPr lang="en-US" dirty="0" smtClean="0"/>
              <a:t> </a:t>
            </a:r>
            <a:r>
              <a:rPr lang="en-US" dirty="0" err="1" smtClean="0"/>
              <a:t>neve</a:t>
            </a:r>
            <a:endParaRPr lang="en-US" dirty="0" smtClean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3779838" y="4285851"/>
            <a:ext cx="2128043" cy="239950"/>
          </a:xfrm>
        </p:spPr>
        <p:txBody>
          <a:bodyPr anchor="b"/>
          <a:lstStyle>
            <a:lvl1pPr marL="0" indent="0">
              <a:buNone/>
              <a:defRPr sz="1500" cap="all" spc="100" baseline="0">
                <a:solidFill>
                  <a:srgbClr val="BACEE3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2018. November 00.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04029" y="4285851"/>
            <a:ext cx="3180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kern="1200" spc="200" baseline="0" dirty="0" smtClean="0">
                <a:solidFill>
                  <a:srgbClr val="BACEE3"/>
                </a:solidFill>
                <a:effectLst/>
                <a:latin typeface="+mn-lt"/>
                <a:ea typeface="+mn-ea"/>
                <a:cs typeface="+mn-cs"/>
              </a:rPr>
              <a:t>2018</a:t>
            </a:r>
            <a:r>
              <a:rPr lang="en-US" sz="1100" b="1" i="1" kern="1200" spc="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b="1" i="1" kern="1200" spc="200" baseline="0" dirty="0" smtClean="0">
                <a:solidFill>
                  <a:srgbClr val="00386E"/>
                </a:solidFill>
                <a:effectLst/>
                <a:latin typeface="+mn-lt"/>
                <a:ea typeface="+mn-ea"/>
                <a:cs typeface="+mn-cs"/>
              </a:rPr>
              <a:t>HATÁRTALAN TUDOMÁNY</a:t>
            </a:r>
            <a:endParaRPr lang="hu-HU" sz="1100" b="1" i="1" spc="200" baseline="0" dirty="0">
              <a:solidFill>
                <a:srgbClr val="003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326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132" userDrawn="1">
          <p15:clr>
            <a:srgbClr val="FBAE40"/>
          </p15:clr>
        </p15:guide>
        <p15:guide id="2" orient="horz" pos="282" userDrawn="1">
          <p15:clr>
            <a:srgbClr val="FBAE40"/>
          </p15:clr>
        </p15:guide>
        <p15:guide id="3" pos="2381" userDrawn="1">
          <p15:clr>
            <a:srgbClr val="FBAE40"/>
          </p15:clr>
        </p15:guide>
        <p15:guide id="4" orient="horz" pos="2006" userDrawn="1">
          <p15:clr>
            <a:srgbClr val="FBAE40"/>
          </p15:clr>
        </p15:guide>
        <p15:guide id="5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Ez</a:t>
            </a:r>
            <a:r>
              <a:rPr lang="en-US" dirty="0" smtClean="0"/>
              <a:t> a </a:t>
            </a:r>
            <a:r>
              <a:rPr lang="en-US" dirty="0" err="1" smtClean="0"/>
              <a:t>címsor</a:t>
            </a:r>
            <a:r>
              <a:rPr lang="en-US" dirty="0" smtClean="0"/>
              <a:t> a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címének</a:t>
            </a:r>
            <a:r>
              <a:rPr lang="en-US" dirty="0" smtClean="0"/>
              <a:t> a </a:t>
            </a:r>
            <a:r>
              <a:rPr lang="en-US" dirty="0" err="1" smtClean="0"/>
              <a:t>helye</a:t>
            </a:r>
            <a:r>
              <a:rPr lang="en-US" dirty="0" smtClean="0"/>
              <a:t>, </a:t>
            </a:r>
            <a:r>
              <a:rPr lang="en-US" dirty="0" err="1" smtClean="0"/>
              <a:t>kérjük</a:t>
            </a:r>
            <a:r>
              <a:rPr lang="en-US" dirty="0" smtClean="0"/>
              <a:t>, ide </a:t>
            </a:r>
            <a:r>
              <a:rPr lang="en-US" dirty="0" err="1" smtClean="0"/>
              <a:t>írja</a:t>
            </a:r>
            <a:r>
              <a:rPr lang="en-US" dirty="0" smtClean="0"/>
              <a:t> a </a:t>
            </a:r>
            <a:r>
              <a:rPr lang="en-US" dirty="0" err="1" smtClean="0"/>
              <a:t>címet</a:t>
            </a:r>
            <a:r>
              <a:rPr lang="en-US" dirty="0" smtClean="0"/>
              <a:t>, </a:t>
            </a:r>
            <a:r>
              <a:rPr lang="en-US" dirty="0" err="1" smtClean="0"/>
              <a:t>amely</a:t>
            </a:r>
            <a:r>
              <a:rPr lang="en-US" dirty="0" smtClean="0"/>
              <a:t> </a:t>
            </a:r>
            <a:r>
              <a:rPr lang="en-US" dirty="0" err="1" smtClean="0"/>
              <a:t>kétsoros</a:t>
            </a:r>
            <a:r>
              <a:rPr lang="en-US" dirty="0" smtClean="0"/>
              <a:t> is </a:t>
            </a:r>
            <a:r>
              <a:rPr lang="en-US" dirty="0" err="1" smtClean="0"/>
              <a:t>lehet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42988" y="1491925"/>
            <a:ext cx="7705725" cy="2988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emlékezetes</a:t>
            </a:r>
            <a:r>
              <a:rPr lang="en-US" dirty="0" smtClean="0"/>
              <a:t> </a:t>
            </a:r>
            <a:r>
              <a:rPr lang="en-US" dirty="0" err="1" smtClean="0"/>
              <a:t>prezentáció</a:t>
            </a:r>
            <a:r>
              <a:rPr lang="en-US" dirty="0" smtClean="0"/>
              <a:t> </a:t>
            </a:r>
            <a:r>
              <a:rPr lang="en-US" dirty="0" err="1" smtClean="0"/>
              <a:t>fő</a:t>
            </a:r>
            <a:r>
              <a:rPr lang="en-US" dirty="0" smtClean="0"/>
              <a:t> </a:t>
            </a:r>
            <a:r>
              <a:rPr lang="en-US" dirty="0" err="1" smtClean="0"/>
              <a:t>jellemzője</a:t>
            </a:r>
            <a:r>
              <a:rPr lang="en-US" dirty="0" smtClean="0"/>
              <a:t> a </a:t>
            </a:r>
            <a:r>
              <a:rPr lang="en-US" dirty="0" err="1" smtClean="0"/>
              <a:t>viszonylag</a:t>
            </a:r>
            <a:r>
              <a:rPr lang="en-US" dirty="0" smtClean="0"/>
              <a:t> </a:t>
            </a:r>
            <a:r>
              <a:rPr lang="en-US" dirty="0" err="1" smtClean="0"/>
              <a:t>kevés</a:t>
            </a:r>
            <a:r>
              <a:rPr lang="en-US" dirty="0" smtClean="0"/>
              <a:t>, de </a:t>
            </a:r>
            <a:r>
              <a:rPr lang="en-US" dirty="0" err="1" smtClean="0"/>
              <a:t>informatív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viszonylag</a:t>
            </a:r>
            <a:r>
              <a:rPr lang="en-US" dirty="0" smtClean="0"/>
              <a:t> </a:t>
            </a:r>
            <a:r>
              <a:rPr lang="en-US" dirty="0" err="1" smtClean="0"/>
              <a:t>rövid</a:t>
            </a:r>
            <a:r>
              <a:rPr lang="en-US" dirty="0" smtClean="0"/>
              <a:t>, </a:t>
            </a:r>
            <a:r>
              <a:rPr lang="en-US" dirty="0" err="1" smtClean="0"/>
              <a:t>jól</a:t>
            </a:r>
            <a:r>
              <a:rPr lang="en-US" dirty="0" smtClean="0"/>
              <a:t> </a:t>
            </a:r>
            <a:r>
              <a:rPr lang="en-US" dirty="0" err="1" smtClean="0"/>
              <a:t>strukturált</a:t>
            </a:r>
            <a:r>
              <a:rPr lang="en-US" dirty="0" smtClean="0"/>
              <a:t> </a:t>
            </a:r>
            <a:r>
              <a:rPr lang="en-US" dirty="0" err="1" smtClean="0"/>
              <a:t>szöveg</a:t>
            </a:r>
            <a:r>
              <a:rPr lang="en-US" dirty="0" smtClean="0"/>
              <a:t>. A </a:t>
            </a:r>
            <a:r>
              <a:rPr lang="en-US" dirty="0" err="1" smtClean="0"/>
              <a:t>legkisebb</a:t>
            </a:r>
            <a:r>
              <a:rPr lang="en-US" dirty="0" smtClean="0"/>
              <a:t>, </a:t>
            </a:r>
            <a:r>
              <a:rPr lang="en-US" dirty="0" err="1" smtClean="0"/>
              <a:t>az</a:t>
            </a:r>
            <a:r>
              <a:rPr lang="en-US" dirty="0" smtClean="0"/>
              <a:t> MTA </a:t>
            </a:r>
            <a:r>
              <a:rPr lang="en-US" dirty="0" err="1" smtClean="0"/>
              <a:t>Székház</a:t>
            </a:r>
            <a:r>
              <a:rPr lang="en-US" dirty="0" smtClean="0"/>
              <a:t> </a:t>
            </a:r>
            <a:r>
              <a:rPr lang="en-US" dirty="0" err="1" smtClean="0"/>
              <a:t>Dísztermének</a:t>
            </a:r>
            <a:r>
              <a:rPr lang="en-US" dirty="0" smtClean="0"/>
              <a:t> </a:t>
            </a:r>
            <a:r>
              <a:rPr lang="en-US" dirty="0" err="1" smtClean="0"/>
              <a:t>utolsó</a:t>
            </a:r>
            <a:r>
              <a:rPr lang="en-US" dirty="0" smtClean="0"/>
              <a:t> </a:t>
            </a:r>
            <a:r>
              <a:rPr lang="en-US" dirty="0" err="1" smtClean="0"/>
              <a:t>sorából</a:t>
            </a:r>
            <a:r>
              <a:rPr lang="en-US" dirty="0" smtClean="0"/>
              <a:t> is </a:t>
            </a:r>
            <a:r>
              <a:rPr lang="en-US" dirty="0" err="1" smtClean="0"/>
              <a:t>még</a:t>
            </a:r>
            <a:r>
              <a:rPr lang="en-US" dirty="0" smtClean="0"/>
              <a:t> </a:t>
            </a:r>
            <a:r>
              <a:rPr lang="en-US" dirty="0" err="1" smtClean="0"/>
              <a:t>jól</a:t>
            </a:r>
            <a:r>
              <a:rPr lang="en-US" dirty="0" smtClean="0"/>
              <a:t> </a:t>
            </a:r>
            <a:r>
              <a:rPr lang="en-US" dirty="0" err="1" smtClean="0"/>
              <a:t>olvasható</a:t>
            </a:r>
            <a:r>
              <a:rPr lang="en-US" dirty="0" smtClean="0"/>
              <a:t> </a:t>
            </a:r>
            <a:r>
              <a:rPr lang="en-US" dirty="0" err="1" smtClean="0"/>
              <a:t>betűméret</a:t>
            </a:r>
            <a:r>
              <a:rPr lang="en-US" dirty="0" smtClean="0"/>
              <a:t>: 18 </a:t>
            </a:r>
            <a:r>
              <a:rPr lang="en-US" dirty="0" err="1" smtClean="0"/>
              <a:t>pont</a:t>
            </a:r>
            <a:r>
              <a:rPr lang="en-US" dirty="0" smtClean="0"/>
              <a:t>. A </a:t>
            </a:r>
            <a:r>
              <a:rPr lang="en-US" dirty="0" err="1" smtClean="0"/>
              <a:t>diára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ikonok</a:t>
            </a:r>
            <a:r>
              <a:rPr lang="en-US" dirty="0" smtClean="0"/>
              <a:t> </a:t>
            </a:r>
            <a:r>
              <a:rPr lang="en-US" dirty="0" err="1" smtClean="0"/>
              <a:t>segítségével</a:t>
            </a:r>
            <a:r>
              <a:rPr lang="en-US" dirty="0" smtClean="0"/>
              <a:t> </a:t>
            </a:r>
            <a:r>
              <a:rPr lang="en-US" dirty="0" err="1" smtClean="0"/>
              <a:t>beszúrhatók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szöveges</a:t>
            </a:r>
            <a:r>
              <a:rPr lang="en-US" dirty="0" smtClean="0"/>
              <a:t> </a:t>
            </a:r>
            <a:r>
              <a:rPr lang="en-US" dirty="0" err="1" smtClean="0"/>
              <a:t>tartalmak</a:t>
            </a:r>
            <a:r>
              <a:rPr lang="en-US" dirty="0" smtClean="0"/>
              <a:t> is: </a:t>
            </a:r>
            <a:r>
              <a:rPr lang="en-US" dirty="0" err="1" smtClean="0"/>
              <a:t>táblázatok</a:t>
            </a:r>
            <a:r>
              <a:rPr lang="en-US" dirty="0" smtClean="0"/>
              <a:t>, </a:t>
            </a:r>
            <a:r>
              <a:rPr lang="en-US" dirty="0" err="1" smtClean="0"/>
              <a:t>grafikonok</a:t>
            </a:r>
            <a:r>
              <a:rPr lang="en-US" dirty="0" smtClean="0"/>
              <a:t>, </a:t>
            </a:r>
            <a:r>
              <a:rPr lang="en-US" dirty="0" err="1" smtClean="0"/>
              <a:t>illusztrációk</a:t>
            </a:r>
            <a:r>
              <a:rPr lang="en-US" dirty="0" smtClean="0"/>
              <a:t>, </a:t>
            </a:r>
            <a:r>
              <a:rPr lang="en-US" dirty="0" err="1" smtClean="0"/>
              <a:t>videók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Felsorolás</a:t>
            </a:r>
            <a:r>
              <a:rPr lang="en-US" dirty="0" smtClean="0"/>
              <a:t>, </a:t>
            </a:r>
            <a:r>
              <a:rPr lang="en-US" dirty="0" err="1" smtClean="0"/>
              <a:t>második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2"/>
            <a:r>
              <a:rPr lang="en-US" dirty="0" err="1" smtClean="0"/>
              <a:t>Felsorolás</a:t>
            </a:r>
            <a:r>
              <a:rPr lang="en-US" dirty="0" smtClean="0"/>
              <a:t>, </a:t>
            </a:r>
            <a:r>
              <a:rPr lang="en-US" dirty="0" err="1" smtClean="0"/>
              <a:t>harmadik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3"/>
            <a:r>
              <a:rPr lang="en-US" dirty="0" err="1" smtClean="0"/>
              <a:t>Felsorolás</a:t>
            </a:r>
            <a:r>
              <a:rPr lang="en-US" dirty="0" smtClean="0"/>
              <a:t>, </a:t>
            </a:r>
            <a:r>
              <a:rPr lang="en-US" dirty="0" err="1" smtClean="0"/>
              <a:t>negyedik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4"/>
            <a:r>
              <a:rPr lang="en-US" dirty="0" err="1" smtClean="0"/>
              <a:t>Felsorolás</a:t>
            </a:r>
            <a:r>
              <a:rPr lang="en-US" dirty="0" smtClean="0"/>
              <a:t>, </a:t>
            </a:r>
            <a:r>
              <a:rPr lang="en-US" dirty="0" err="1" smtClean="0"/>
              <a:t>ötödik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6" y="4390221"/>
            <a:ext cx="926048" cy="61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92439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Ez</a:t>
            </a:r>
            <a:r>
              <a:rPr lang="en-US" dirty="0" smtClean="0"/>
              <a:t> a </a:t>
            </a:r>
            <a:r>
              <a:rPr lang="en-US" dirty="0" err="1" smtClean="0"/>
              <a:t>címsor</a:t>
            </a:r>
            <a:r>
              <a:rPr lang="en-US" dirty="0" smtClean="0"/>
              <a:t> a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címének</a:t>
            </a:r>
            <a:r>
              <a:rPr lang="en-US" dirty="0" smtClean="0"/>
              <a:t> a </a:t>
            </a:r>
            <a:r>
              <a:rPr lang="en-US" dirty="0" err="1" smtClean="0"/>
              <a:t>helye</a:t>
            </a:r>
            <a:r>
              <a:rPr lang="en-US" dirty="0" smtClean="0"/>
              <a:t>, </a:t>
            </a:r>
            <a:r>
              <a:rPr lang="en-US" dirty="0" err="1" smtClean="0"/>
              <a:t>kérjük</a:t>
            </a:r>
            <a:r>
              <a:rPr lang="en-US" dirty="0" smtClean="0"/>
              <a:t>, ide </a:t>
            </a:r>
            <a:r>
              <a:rPr lang="en-US" dirty="0" err="1" smtClean="0"/>
              <a:t>írja</a:t>
            </a:r>
            <a:r>
              <a:rPr lang="en-US" dirty="0" smtClean="0"/>
              <a:t> a </a:t>
            </a:r>
            <a:r>
              <a:rPr lang="en-US" dirty="0" err="1" smtClean="0"/>
              <a:t>címet</a:t>
            </a:r>
            <a:r>
              <a:rPr lang="en-US" dirty="0" smtClean="0"/>
              <a:t>, </a:t>
            </a:r>
            <a:r>
              <a:rPr lang="en-US" dirty="0" err="1" smtClean="0"/>
              <a:t>amely</a:t>
            </a:r>
            <a:r>
              <a:rPr lang="en-US" dirty="0" smtClean="0"/>
              <a:t> </a:t>
            </a:r>
            <a:r>
              <a:rPr lang="en-US" dirty="0" err="1" smtClean="0"/>
              <a:t>kétsoros</a:t>
            </a:r>
            <a:r>
              <a:rPr lang="en-US" dirty="0" smtClean="0"/>
              <a:t> is </a:t>
            </a:r>
            <a:r>
              <a:rPr lang="en-US" dirty="0" err="1" smtClean="0"/>
              <a:t>lehet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42988" y="1491925"/>
            <a:ext cx="7705725" cy="2988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emlékezetes</a:t>
            </a:r>
            <a:r>
              <a:rPr lang="en-US" dirty="0" smtClean="0"/>
              <a:t> </a:t>
            </a:r>
            <a:r>
              <a:rPr lang="en-US" dirty="0" err="1" smtClean="0"/>
              <a:t>prezentáció</a:t>
            </a:r>
            <a:r>
              <a:rPr lang="en-US" dirty="0" smtClean="0"/>
              <a:t> </a:t>
            </a:r>
            <a:r>
              <a:rPr lang="en-US" dirty="0" err="1" smtClean="0"/>
              <a:t>fő</a:t>
            </a:r>
            <a:r>
              <a:rPr lang="en-US" dirty="0" smtClean="0"/>
              <a:t> </a:t>
            </a:r>
            <a:r>
              <a:rPr lang="en-US" dirty="0" err="1" smtClean="0"/>
              <a:t>jellemzője</a:t>
            </a:r>
            <a:r>
              <a:rPr lang="en-US" dirty="0" smtClean="0"/>
              <a:t> a </a:t>
            </a:r>
            <a:r>
              <a:rPr lang="en-US" dirty="0" err="1" smtClean="0"/>
              <a:t>viszonylag</a:t>
            </a:r>
            <a:r>
              <a:rPr lang="en-US" dirty="0" smtClean="0"/>
              <a:t> </a:t>
            </a:r>
            <a:r>
              <a:rPr lang="en-US" dirty="0" err="1" smtClean="0"/>
              <a:t>kevés</a:t>
            </a:r>
            <a:r>
              <a:rPr lang="en-US" dirty="0" smtClean="0"/>
              <a:t>, de </a:t>
            </a:r>
            <a:r>
              <a:rPr lang="en-US" dirty="0" err="1" smtClean="0"/>
              <a:t>informatív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viszonylag</a:t>
            </a:r>
            <a:r>
              <a:rPr lang="en-US" dirty="0" smtClean="0"/>
              <a:t> </a:t>
            </a:r>
            <a:r>
              <a:rPr lang="en-US" dirty="0" err="1" smtClean="0"/>
              <a:t>rövid</a:t>
            </a:r>
            <a:r>
              <a:rPr lang="en-US" dirty="0" smtClean="0"/>
              <a:t>, </a:t>
            </a:r>
            <a:r>
              <a:rPr lang="en-US" dirty="0" err="1" smtClean="0"/>
              <a:t>jól</a:t>
            </a:r>
            <a:r>
              <a:rPr lang="en-US" dirty="0" smtClean="0"/>
              <a:t> </a:t>
            </a:r>
            <a:r>
              <a:rPr lang="en-US" dirty="0" err="1" smtClean="0"/>
              <a:t>strukturált</a:t>
            </a:r>
            <a:r>
              <a:rPr lang="en-US" dirty="0" smtClean="0"/>
              <a:t> </a:t>
            </a:r>
            <a:r>
              <a:rPr lang="en-US" dirty="0" err="1" smtClean="0"/>
              <a:t>szöveg</a:t>
            </a:r>
            <a:r>
              <a:rPr lang="en-US" dirty="0" smtClean="0"/>
              <a:t>. A </a:t>
            </a:r>
            <a:r>
              <a:rPr lang="en-US" dirty="0" err="1" smtClean="0"/>
              <a:t>legkisebb</a:t>
            </a:r>
            <a:r>
              <a:rPr lang="en-US" dirty="0" smtClean="0"/>
              <a:t>, </a:t>
            </a:r>
            <a:r>
              <a:rPr lang="en-US" dirty="0" err="1" smtClean="0"/>
              <a:t>az</a:t>
            </a:r>
            <a:r>
              <a:rPr lang="en-US" dirty="0" smtClean="0"/>
              <a:t> MTA </a:t>
            </a:r>
            <a:r>
              <a:rPr lang="en-US" dirty="0" err="1" smtClean="0"/>
              <a:t>Székház</a:t>
            </a:r>
            <a:r>
              <a:rPr lang="en-US" dirty="0" smtClean="0"/>
              <a:t> </a:t>
            </a:r>
            <a:r>
              <a:rPr lang="en-US" dirty="0" err="1" smtClean="0"/>
              <a:t>Dísztermének</a:t>
            </a:r>
            <a:r>
              <a:rPr lang="en-US" dirty="0" smtClean="0"/>
              <a:t> </a:t>
            </a:r>
            <a:r>
              <a:rPr lang="en-US" dirty="0" err="1" smtClean="0"/>
              <a:t>utolsó</a:t>
            </a:r>
            <a:r>
              <a:rPr lang="en-US" dirty="0" smtClean="0"/>
              <a:t> </a:t>
            </a:r>
            <a:r>
              <a:rPr lang="en-US" dirty="0" err="1" smtClean="0"/>
              <a:t>sorából</a:t>
            </a:r>
            <a:r>
              <a:rPr lang="en-US" dirty="0" smtClean="0"/>
              <a:t> is </a:t>
            </a:r>
            <a:r>
              <a:rPr lang="en-US" dirty="0" err="1" smtClean="0"/>
              <a:t>még</a:t>
            </a:r>
            <a:r>
              <a:rPr lang="en-US" dirty="0" smtClean="0"/>
              <a:t> </a:t>
            </a:r>
            <a:r>
              <a:rPr lang="en-US" dirty="0" err="1" smtClean="0"/>
              <a:t>jól</a:t>
            </a:r>
            <a:r>
              <a:rPr lang="en-US" dirty="0" smtClean="0"/>
              <a:t> </a:t>
            </a:r>
            <a:r>
              <a:rPr lang="en-US" dirty="0" err="1" smtClean="0"/>
              <a:t>olvasható</a:t>
            </a:r>
            <a:r>
              <a:rPr lang="en-US" dirty="0" smtClean="0"/>
              <a:t> </a:t>
            </a:r>
            <a:r>
              <a:rPr lang="en-US" dirty="0" err="1" smtClean="0"/>
              <a:t>betűméret</a:t>
            </a:r>
            <a:r>
              <a:rPr lang="en-US" dirty="0" smtClean="0"/>
              <a:t>: 18 </a:t>
            </a:r>
            <a:r>
              <a:rPr lang="en-US" dirty="0" err="1" smtClean="0"/>
              <a:t>pont</a:t>
            </a:r>
            <a:r>
              <a:rPr lang="en-US" dirty="0" smtClean="0"/>
              <a:t>. A </a:t>
            </a:r>
            <a:r>
              <a:rPr lang="en-US" dirty="0" err="1" smtClean="0"/>
              <a:t>diára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ikonok</a:t>
            </a:r>
            <a:r>
              <a:rPr lang="en-US" dirty="0" smtClean="0"/>
              <a:t> </a:t>
            </a:r>
            <a:r>
              <a:rPr lang="en-US" dirty="0" err="1" smtClean="0"/>
              <a:t>segítségével</a:t>
            </a:r>
            <a:r>
              <a:rPr lang="en-US" dirty="0" smtClean="0"/>
              <a:t> </a:t>
            </a:r>
            <a:r>
              <a:rPr lang="en-US" dirty="0" err="1" smtClean="0"/>
              <a:t>beszúrhatók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szöveges</a:t>
            </a:r>
            <a:r>
              <a:rPr lang="en-US" dirty="0" smtClean="0"/>
              <a:t> </a:t>
            </a:r>
            <a:r>
              <a:rPr lang="en-US" dirty="0" err="1" smtClean="0"/>
              <a:t>tartalmak</a:t>
            </a:r>
            <a:r>
              <a:rPr lang="en-US" dirty="0" smtClean="0"/>
              <a:t> is: </a:t>
            </a:r>
            <a:r>
              <a:rPr lang="en-US" dirty="0" err="1" smtClean="0"/>
              <a:t>táblázatok</a:t>
            </a:r>
            <a:r>
              <a:rPr lang="en-US" dirty="0" smtClean="0"/>
              <a:t>, </a:t>
            </a:r>
            <a:r>
              <a:rPr lang="en-US" dirty="0" err="1" smtClean="0"/>
              <a:t>grafikonok</a:t>
            </a:r>
            <a:r>
              <a:rPr lang="en-US" dirty="0" smtClean="0"/>
              <a:t>, </a:t>
            </a:r>
            <a:r>
              <a:rPr lang="en-US" dirty="0" err="1" smtClean="0"/>
              <a:t>illusztrációk</a:t>
            </a:r>
            <a:r>
              <a:rPr lang="en-US" dirty="0" smtClean="0"/>
              <a:t>, </a:t>
            </a:r>
            <a:r>
              <a:rPr lang="en-US" dirty="0" err="1" smtClean="0"/>
              <a:t>videók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Felsorolás</a:t>
            </a:r>
            <a:r>
              <a:rPr lang="en-US" dirty="0" smtClean="0"/>
              <a:t>, </a:t>
            </a:r>
            <a:r>
              <a:rPr lang="en-US" dirty="0" err="1" smtClean="0"/>
              <a:t>második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2"/>
            <a:r>
              <a:rPr lang="en-US" dirty="0" err="1" smtClean="0"/>
              <a:t>Felsorolás</a:t>
            </a:r>
            <a:r>
              <a:rPr lang="en-US" dirty="0" smtClean="0"/>
              <a:t>, </a:t>
            </a:r>
            <a:r>
              <a:rPr lang="en-US" dirty="0" err="1" smtClean="0"/>
              <a:t>harmadik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3"/>
            <a:r>
              <a:rPr lang="en-US" dirty="0" err="1" smtClean="0"/>
              <a:t>Felsorolás</a:t>
            </a:r>
            <a:r>
              <a:rPr lang="en-US" dirty="0" smtClean="0"/>
              <a:t>, </a:t>
            </a:r>
            <a:r>
              <a:rPr lang="en-US" dirty="0" err="1" smtClean="0"/>
              <a:t>negyedik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4"/>
            <a:r>
              <a:rPr lang="en-US" dirty="0" err="1" smtClean="0"/>
              <a:t>Felsorolás</a:t>
            </a:r>
            <a:r>
              <a:rPr lang="en-US" dirty="0" smtClean="0"/>
              <a:t>, </a:t>
            </a:r>
            <a:r>
              <a:rPr lang="en-US" dirty="0" err="1" smtClean="0"/>
              <a:t>ötödik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9276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1282304"/>
            <a:ext cx="8064499" cy="925187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 dirty="0" smtClean="0"/>
              <a:t>A </a:t>
            </a:r>
            <a:r>
              <a:rPr lang="en-US" dirty="0" err="1" smtClean="0"/>
              <a:t>prezentáció</a:t>
            </a:r>
            <a:r>
              <a:rPr lang="en-US" dirty="0" smtClean="0"/>
              <a:t> </a:t>
            </a:r>
            <a:r>
              <a:rPr lang="en-US" dirty="0" err="1" smtClean="0"/>
              <a:t>fejezetekkel</a:t>
            </a:r>
            <a:r>
              <a:rPr lang="en-US" dirty="0" smtClean="0"/>
              <a:t> is </a:t>
            </a:r>
            <a:r>
              <a:rPr lang="en-US" dirty="0" err="1" smtClean="0"/>
              <a:t>tagolható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042988" y="2571750"/>
            <a:ext cx="7705724" cy="1908175"/>
          </a:xfrm>
        </p:spPr>
        <p:txBody>
          <a:bodyPr/>
          <a:lstStyle>
            <a:lvl1pPr marL="0" indent="0">
              <a:buNone/>
              <a:defRPr sz="1800" cap="all" spc="100" baseline="0">
                <a:solidFill>
                  <a:schemeClr val="accent4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 smtClean="0"/>
              <a:t>Kérjük</a:t>
            </a:r>
            <a:r>
              <a:rPr lang="en-US" dirty="0" smtClean="0"/>
              <a:t>, a </a:t>
            </a:r>
            <a:r>
              <a:rPr lang="en-US" dirty="0" err="1" smtClean="0"/>
              <a:t>fenti</a:t>
            </a:r>
            <a:r>
              <a:rPr lang="en-US" dirty="0" smtClean="0"/>
              <a:t> </a:t>
            </a:r>
            <a:r>
              <a:rPr lang="en-US" dirty="0" err="1" smtClean="0"/>
              <a:t>sorba</a:t>
            </a:r>
            <a:r>
              <a:rPr lang="en-US" dirty="0" smtClean="0"/>
              <a:t> a </a:t>
            </a:r>
            <a:r>
              <a:rPr lang="en-US" dirty="0" err="1" smtClean="0"/>
              <a:t>fejezet</a:t>
            </a:r>
            <a:r>
              <a:rPr lang="en-US" dirty="0" smtClean="0"/>
              <a:t> </a:t>
            </a:r>
            <a:r>
              <a:rPr lang="en-US" dirty="0" err="1" smtClean="0"/>
              <a:t>címét</a:t>
            </a:r>
            <a:r>
              <a:rPr lang="en-US" dirty="0" smtClean="0"/>
              <a:t> </a:t>
            </a:r>
            <a:r>
              <a:rPr lang="en-US" dirty="0" err="1" smtClean="0"/>
              <a:t>írja</a:t>
            </a:r>
            <a:r>
              <a:rPr lang="en-US" dirty="0" smtClean="0"/>
              <a:t>,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alsó</a:t>
            </a:r>
            <a:r>
              <a:rPr lang="en-US" dirty="0" smtClean="0"/>
              <a:t> </a:t>
            </a:r>
            <a:r>
              <a:rPr lang="en-US" dirty="0" err="1" smtClean="0"/>
              <a:t>sorba</a:t>
            </a:r>
            <a:r>
              <a:rPr lang="en-US" dirty="0" smtClean="0"/>
              <a:t> </a:t>
            </a:r>
            <a:r>
              <a:rPr lang="en-US" dirty="0" err="1" smtClean="0"/>
              <a:t>pedig</a:t>
            </a:r>
            <a:r>
              <a:rPr lang="en-US" dirty="0" smtClean="0"/>
              <a:t> </a:t>
            </a:r>
            <a:r>
              <a:rPr lang="en-US" dirty="0" err="1" smtClean="0"/>
              <a:t>magyarázó</a:t>
            </a:r>
            <a:r>
              <a:rPr lang="en-US" dirty="0" smtClean="0"/>
              <a:t> </a:t>
            </a:r>
            <a:r>
              <a:rPr lang="en-US" dirty="0" err="1" smtClean="0"/>
              <a:t>jellegű</a:t>
            </a:r>
            <a:r>
              <a:rPr lang="en-US" dirty="0" smtClean="0"/>
              <a:t> </a:t>
            </a:r>
            <a:r>
              <a:rPr lang="en-US" dirty="0" err="1" smtClean="0"/>
              <a:t>alcím</a:t>
            </a:r>
            <a:r>
              <a:rPr lang="en-US" dirty="0" smtClean="0"/>
              <a:t> </a:t>
            </a:r>
            <a:r>
              <a:rPr lang="en-US" dirty="0" err="1" smtClean="0"/>
              <a:t>kerülhet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9611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Ezen</a:t>
            </a:r>
            <a:r>
              <a:rPr lang="en-US" dirty="0" smtClean="0"/>
              <a:t> a </a:t>
            </a:r>
            <a:r>
              <a:rPr lang="en-US" dirty="0" err="1" smtClean="0"/>
              <a:t>dián</a:t>
            </a:r>
            <a:r>
              <a:rPr lang="en-US" dirty="0" smtClean="0"/>
              <a:t> </a:t>
            </a:r>
            <a:r>
              <a:rPr lang="en-US" dirty="0" err="1" smtClean="0"/>
              <a:t>két</a:t>
            </a:r>
            <a:r>
              <a:rPr lang="en-US" dirty="0" smtClean="0"/>
              <a:t> </a:t>
            </a:r>
            <a:r>
              <a:rPr lang="en-US" dirty="0" err="1" smtClean="0"/>
              <a:t>típusú</a:t>
            </a:r>
            <a:r>
              <a:rPr lang="en-US" dirty="0" smtClean="0"/>
              <a:t> </a:t>
            </a:r>
            <a:r>
              <a:rPr lang="en-US" dirty="0" err="1" smtClean="0"/>
              <a:t>tartalmat</a:t>
            </a:r>
            <a:r>
              <a:rPr lang="en-US" dirty="0" smtClean="0"/>
              <a:t> </a:t>
            </a:r>
            <a:r>
              <a:rPr lang="en-US" dirty="0" err="1" smtClean="0"/>
              <a:t>jeleníthetünk</a:t>
            </a:r>
            <a:r>
              <a:rPr lang="en-US" dirty="0" smtClean="0"/>
              <a:t> meg </a:t>
            </a:r>
            <a:r>
              <a:rPr lang="en-US" dirty="0" err="1" smtClean="0"/>
              <a:t>egymás</a:t>
            </a:r>
            <a:r>
              <a:rPr lang="en-US" dirty="0" smtClean="0"/>
              <a:t> </a:t>
            </a:r>
            <a:r>
              <a:rPr lang="en-US" dirty="0" err="1" smtClean="0"/>
              <a:t>mellett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369219"/>
            <a:ext cx="3887788" cy="311070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2512" y="1369219"/>
            <a:ext cx="3886200" cy="31104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6" y="4390221"/>
            <a:ext cx="926048" cy="61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37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Csak</a:t>
            </a:r>
            <a:r>
              <a:rPr lang="en-US" dirty="0" smtClean="0"/>
              <a:t> </a:t>
            </a:r>
            <a:r>
              <a:rPr lang="en-US" dirty="0" err="1" smtClean="0"/>
              <a:t>címsorral</a:t>
            </a:r>
            <a:r>
              <a:rPr lang="en-US" dirty="0" smtClean="0"/>
              <a:t> </a:t>
            </a:r>
            <a:r>
              <a:rPr lang="en-US" dirty="0" err="1" smtClean="0"/>
              <a:t>ellátott</a:t>
            </a:r>
            <a:r>
              <a:rPr lang="en-US" dirty="0" smtClean="0"/>
              <a:t> </a:t>
            </a:r>
            <a:r>
              <a:rPr lang="en-US" dirty="0" err="1" smtClean="0"/>
              <a:t>dia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6" y="4390221"/>
            <a:ext cx="926048" cy="61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5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Csak</a:t>
            </a:r>
            <a:r>
              <a:rPr lang="en-US" dirty="0" smtClean="0"/>
              <a:t> </a:t>
            </a:r>
            <a:r>
              <a:rPr lang="en-US" dirty="0" err="1" smtClean="0"/>
              <a:t>címsorral</a:t>
            </a:r>
            <a:r>
              <a:rPr lang="en-US" dirty="0" smtClean="0"/>
              <a:t> </a:t>
            </a:r>
            <a:r>
              <a:rPr lang="en-US" dirty="0" err="1" smtClean="0"/>
              <a:t>ellátott</a:t>
            </a:r>
            <a:r>
              <a:rPr lang="en-US" dirty="0" smtClean="0"/>
              <a:t> </a:t>
            </a:r>
            <a:r>
              <a:rPr lang="en-US" dirty="0" err="1" smtClean="0"/>
              <a:t>dia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39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779838" y="303213"/>
            <a:ext cx="4968873" cy="4429125"/>
          </a:xfrm>
        </p:spPr>
        <p:txBody>
          <a:bodyPr anchor="t"/>
          <a:lstStyle>
            <a:lvl1pPr marL="0" indent="0">
              <a:buNone/>
              <a:defRPr sz="2400" baseline="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err="1" smtClean="0"/>
              <a:t>Kattintson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ikonra</a:t>
            </a:r>
            <a:r>
              <a:rPr lang="en-US" dirty="0" smtClean="0"/>
              <a:t> a </a:t>
            </a:r>
            <a:r>
              <a:rPr lang="en-US" dirty="0" err="1" smtClean="0"/>
              <a:t>kép</a:t>
            </a:r>
            <a:r>
              <a:rPr lang="en-US" dirty="0" smtClean="0"/>
              <a:t> </a:t>
            </a:r>
            <a:r>
              <a:rPr lang="en-US" dirty="0" err="1" smtClean="0"/>
              <a:t>hozzáadásáért</a:t>
            </a:r>
            <a:r>
              <a:rPr lang="en-US" dirty="0" smtClean="0"/>
              <a:t>, </a:t>
            </a:r>
            <a:r>
              <a:rPr lang="en-US" dirty="0" err="1" smtClean="0"/>
              <a:t>vagy</a:t>
            </a:r>
            <a:r>
              <a:rPr lang="en-US" dirty="0" smtClean="0"/>
              <a:t> </a:t>
            </a:r>
            <a:r>
              <a:rPr lang="en-US" dirty="0" err="1" smtClean="0"/>
              <a:t>húzza</a:t>
            </a:r>
            <a:r>
              <a:rPr lang="en-US" dirty="0" smtClean="0"/>
              <a:t> be </a:t>
            </a:r>
            <a:r>
              <a:rPr lang="en-US" dirty="0" err="1" smtClean="0"/>
              <a:t>erre</a:t>
            </a:r>
            <a:r>
              <a:rPr lang="en-US" dirty="0" smtClean="0"/>
              <a:t> a </a:t>
            </a:r>
            <a:r>
              <a:rPr lang="en-US" dirty="0" err="1" smtClean="0"/>
              <a:t>felületre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3384550" cy="5143500"/>
          </a:xfrm>
          <a:prstGeom prst="rect">
            <a:avLst/>
          </a:prstGeom>
          <a:solidFill>
            <a:srgbClr val="1B5C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000" y="303213"/>
            <a:ext cx="2880000" cy="4176712"/>
          </a:xfrm>
        </p:spPr>
        <p:txBody>
          <a:bodyPr anchor="ctr" anchorCtr="1"/>
          <a:lstStyle>
            <a:lvl1pPr>
              <a:defRPr sz="2200" b="0" i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 dirty="0" err="1" smtClean="0"/>
              <a:t>Kiemelt</a:t>
            </a:r>
            <a:r>
              <a:rPr lang="en-US" dirty="0" smtClean="0"/>
              <a:t> </a:t>
            </a:r>
            <a:r>
              <a:rPr lang="en-US" dirty="0" err="1" smtClean="0"/>
              <a:t>illusztrációk</a:t>
            </a:r>
            <a:r>
              <a:rPr lang="en-US" dirty="0" smtClean="0"/>
              <a:t> </a:t>
            </a:r>
            <a:r>
              <a:rPr lang="en-US" dirty="0" err="1" smtClean="0"/>
              <a:t>megjelenítése</a:t>
            </a:r>
            <a:r>
              <a:rPr lang="en-US" dirty="0" smtClean="0"/>
              <a:t> – </a:t>
            </a:r>
            <a:r>
              <a:rPr lang="en-US" dirty="0" err="1" smtClean="0"/>
              <a:t>itt</a:t>
            </a:r>
            <a:r>
              <a:rPr lang="en-US" dirty="0" smtClean="0"/>
              <a:t> </a:t>
            </a:r>
            <a:r>
              <a:rPr lang="en-US" dirty="0" err="1" smtClean="0"/>
              <a:t>akár</a:t>
            </a:r>
            <a:r>
              <a:rPr lang="en-US" dirty="0" smtClean="0"/>
              <a:t> a </a:t>
            </a:r>
            <a:r>
              <a:rPr lang="en-US" dirty="0" err="1" smtClean="0"/>
              <a:t>képhez</a:t>
            </a:r>
            <a:r>
              <a:rPr lang="en-US" dirty="0" smtClean="0"/>
              <a:t> </a:t>
            </a:r>
            <a:r>
              <a:rPr lang="en-US" dirty="0" err="1" smtClean="0"/>
              <a:t>kapcsolódó</a:t>
            </a:r>
            <a:r>
              <a:rPr lang="en-US" dirty="0" smtClean="0"/>
              <a:t> </a:t>
            </a:r>
            <a:r>
              <a:rPr lang="en-US" dirty="0" err="1" smtClean="0"/>
              <a:t>idézet</a:t>
            </a:r>
            <a:r>
              <a:rPr lang="en-US" dirty="0" smtClean="0"/>
              <a:t> is </a:t>
            </a:r>
            <a:r>
              <a:rPr lang="en-US" dirty="0" err="1" smtClean="0"/>
              <a:t>szerepelhet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3957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132" userDrawn="1">
          <p15:clr>
            <a:srgbClr val="FBAE40"/>
          </p15:clr>
        </p15:guide>
        <p15:guide id="2" pos="238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yéni elrendezés">
    <p:bg>
      <p:bgPr>
        <a:solidFill>
          <a:srgbClr val="1B5C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989" y="303212"/>
            <a:ext cx="3323724" cy="4429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58" y="2722939"/>
            <a:ext cx="395630" cy="5029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07963" y="3486266"/>
            <a:ext cx="3082062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cap="all" spc="100" baseline="0" dirty="0" err="1" smtClean="0">
                <a:latin typeface="Calibri" charset="0"/>
                <a:ea typeface="Calibri" charset="0"/>
                <a:cs typeface="Calibri" charset="0"/>
              </a:rPr>
              <a:t>Szeretettel</a:t>
            </a:r>
            <a: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300" b="1" cap="all" spc="100" baseline="0" dirty="0" err="1" smtClean="0">
                <a:latin typeface="Calibri" charset="0"/>
                <a:ea typeface="Calibri" charset="0"/>
                <a:cs typeface="Calibri" charset="0"/>
              </a:rPr>
              <a:t>várjuk</a:t>
            </a:r>
            <a: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b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  <a:t>a </a:t>
            </a:r>
            <a:r>
              <a:rPr lang="en-US" sz="1300" b="1" cap="all" spc="100" baseline="0" dirty="0" err="1" smtClean="0">
                <a:latin typeface="Calibri" charset="0"/>
                <a:ea typeface="Calibri" charset="0"/>
                <a:cs typeface="Calibri" charset="0"/>
              </a:rPr>
              <a:t>magyar</a:t>
            </a:r>
            <a: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300" b="1" cap="all" spc="100" baseline="0" dirty="0" err="1" smtClean="0">
                <a:latin typeface="Calibri" charset="0"/>
                <a:ea typeface="Calibri" charset="0"/>
                <a:cs typeface="Calibri" charset="0"/>
              </a:rPr>
              <a:t>tudomány</a:t>
            </a:r>
            <a: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300" b="1" cap="all" spc="100" baseline="0" dirty="0" err="1" smtClean="0">
                <a:latin typeface="Calibri" charset="0"/>
                <a:ea typeface="Calibri" charset="0"/>
                <a:cs typeface="Calibri" charset="0"/>
              </a:rPr>
              <a:t>ünnepének</a:t>
            </a:r>
            <a: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1300" b="1" cap="all" spc="100" baseline="0" dirty="0" err="1" smtClean="0">
                <a:latin typeface="Calibri" charset="0"/>
                <a:ea typeface="Calibri" charset="0"/>
                <a:cs typeface="Calibri" charset="0"/>
              </a:rPr>
              <a:t>további</a:t>
            </a:r>
            <a: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300" b="1" cap="all" spc="100" baseline="0" dirty="0" err="1" smtClean="0">
                <a:latin typeface="Calibri" charset="0"/>
                <a:ea typeface="Calibri" charset="0"/>
                <a:cs typeface="Calibri" charset="0"/>
              </a:rPr>
              <a:t>programjaira</a:t>
            </a:r>
            <a:r>
              <a:rPr lang="en-US" sz="1300" b="1" cap="all" spc="100" baseline="0" dirty="0" smtClean="0">
                <a:latin typeface="Calibri" charset="0"/>
                <a:ea typeface="Calibri" charset="0"/>
                <a:cs typeface="Calibri" charset="0"/>
              </a:rPr>
              <a:t>!</a:t>
            </a:r>
          </a:p>
          <a:p>
            <a:endParaRPr lang="en-US" sz="1400" cap="all" spc="100" baseline="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1400" i="1" cap="all" spc="100" baseline="0" dirty="0" err="1" smtClean="0">
                <a:latin typeface="Calibri" charset="0"/>
                <a:ea typeface="Calibri" charset="0"/>
                <a:cs typeface="Calibri" charset="0"/>
              </a:rPr>
              <a:t>tudomanyunnep.hu</a:t>
            </a:r>
            <a:endParaRPr lang="en-US" sz="1400" i="1" cap="all" spc="100" baseline="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1400" i="1" cap="all" spc="100" baseline="0" smtClean="0">
                <a:latin typeface="Calibri" charset="0"/>
                <a:ea typeface="Calibri" charset="0"/>
                <a:cs typeface="Calibri" charset="0"/>
              </a:rPr>
              <a:t>mta.hu</a:t>
            </a:r>
            <a:endParaRPr lang="en-US" sz="1400" i="1" cap="all" spc="100" baseline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07963" y="1486684"/>
            <a:ext cx="45493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sz="2600" b="0" i="1" u="none" strike="noStrike" kern="1200" cap="all" spc="10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anose="02030602050306030303"/>
                <a:ea typeface="+mn-ea"/>
                <a:cs typeface="+mn-cs"/>
              </a:rPr>
              <a:t>Köszönöm</a:t>
            </a:r>
            <a:r>
              <a:rPr kumimoji="0" lang="en-US" sz="2600" b="0" i="1" u="none" strike="noStrike" kern="1200" cap="all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anose="02030602050306030303"/>
                <a:ea typeface="+mn-ea"/>
                <a:cs typeface="+mn-cs"/>
              </a:rPr>
              <a:t> a </a:t>
            </a:r>
            <a:r>
              <a:rPr kumimoji="0" lang="en-US" sz="2600" b="0" i="1" u="none" strike="noStrike" kern="1200" cap="all" spc="10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anose="02030602050306030303"/>
                <a:ea typeface="+mn-ea"/>
                <a:cs typeface="+mn-cs"/>
              </a:rPr>
              <a:t>figyelmet</a:t>
            </a:r>
            <a:r>
              <a:rPr kumimoji="0" lang="en-US" sz="2600" b="0" i="1" u="none" strike="noStrike" kern="1200" cap="all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anose="02030602050306030303"/>
                <a:ea typeface="+mn-ea"/>
                <a:cs typeface="+mn-cs"/>
              </a:rPr>
              <a:t>!</a:t>
            </a:r>
            <a:endParaRPr lang="en-US" sz="2600" b="0" i="1" cap="all" spc="100" baseline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415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303213"/>
            <a:ext cx="8064499" cy="85685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2988" y="1491925"/>
            <a:ext cx="7705725" cy="29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712" y="4732338"/>
            <a:ext cx="395287" cy="273844"/>
          </a:xfrm>
          <a:prstGeom prst="rect">
            <a:avLst/>
          </a:prstGeom>
        </p:spPr>
        <p:txBody>
          <a:bodyPr vert="horz" lIns="36000" tIns="0" rIns="0" bIns="0" rtlCol="0" anchor="ctr"/>
          <a:lstStyle>
            <a:lvl1pPr algn="l">
              <a:defRPr sz="1100" baseline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FD7096EC-A894-4F47-929A-65581C0900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32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6" r:id="rId6"/>
    <p:sldLayoutId id="2147483672" r:id="rId7"/>
    <p:sldLayoutId id="2147483669" r:id="rId8"/>
    <p:sldLayoutId id="2147483670" r:id="rId9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800" b="1" kern="1200" baseline="0">
          <a:solidFill>
            <a:srgbClr val="1B5C93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rgbClr val="1B5C93"/>
        </a:buClr>
        <a:buSzPct val="90000"/>
        <a:buFont typeface="Wingdings" charset="2"/>
        <a:buChar char="§"/>
        <a:defRPr sz="2300" kern="1200" baseline="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1B5C93"/>
        </a:buClr>
        <a:buFont typeface="Arial" charset="0"/>
        <a:buChar char="•"/>
        <a:defRPr sz="22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1B5C93"/>
        </a:buClr>
        <a:buFont typeface="Wingdings" charset="2"/>
        <a:buChar char="§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7B9DC7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7B9DC7"/>
        </a:buClr>
        <a:buFont typeface="Wingdings" charset="2"/>
        <a:buChar char="§"/>
        <a:defRPr sz="145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1620" userDrawn="1">
          <p15:clr>
            <a:srgbClr val="F26B43"/>
          </p15:clr>
        </p15:guide>
        <p15:guide id="3" pos="657" userDrawn="1">
          <p15:clr>
            <a:srgbClr val="F26B43"/>
          </p15:clr>
        </p15:guide>
        <p15:guide id="4" orient="horz" pos="191" userDrawn="1">
          <p15:clr>
            <a:srgbClr val="F26B43"/>
          </p15:clr>
        </p15:guide>
        <p15:guide id="5" pos="5511" userDrawn="1">
          <p15:clr>
            <a:srgbClr val="F26B43"/>
          </p15:clr>
        </p15:guide>
        <p15:guide id="6" orient="horz" pos="2981" userDrawn="1">
          <p15:clr>
            <a:srgbClr val="F26B43"/>
          </p15:clr>
        </p15:guide>
        <p15:guide id="7" pos="431" userDrawn="1">
          <p15:clr>
            <a:srgbClr val="F26B43"/>
          </p15:clr>
        </p15:guide>
        <p15:guide id="8" orient="horz" pos="2822" userDrawn="1">
          <p15:clr>
            <a:srgbClr val="F26B43"/>
          </p15:clr>
        </p15:guide>
        <p15:guide id="9" pos="24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2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2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9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82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6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96EC-A894-4F47-929A-65581C0900F7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17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15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TÜ - előadás PowerPoint sablon 2017 - színhelyes">
  <a:themeElements>
    <a:clrScheme name="MTA arculati színek">
      <a:dk1>
        <a:srgbClr val="424242"/>
      </a:dk1>
      <a:lt1>
        <a:srgbClr val="FFFFFF"/>
      </a:lt1>
      <a:dk2>
        <a:srgbClr val="004A81"/>
      </a:dk2>
      <a:lt2>
        <a:srgbClr val="FBFBFB"/>
      </a:lt2>
      <a:accent1>
        <a:srgbClr val="1F6FA4"/>
      </a:accent1>
      <a:accent2>
        <a:srgbClr val="8CADD1"/>
      </a:accent2>
      <a:accent3>
        <a:srgbClr val="D6E4F4"/>
      </a:accent3>
      <a:accent4>
        <a:srgbClr val="DE4448"/>
      </a:accent4>
      <a:accent5>
        <a:srgbClr val="FF6F74"/>
      </a:accent5>
      <a:accent6>
        <a:srgbClr val="4B8CBA"/>
      </a:accent6>
      <a:hlink>
        <a:srgbClr val="1E6FA4"/>
      </a:hlink>
      <a:folHlink>
        <a:srgbClr val="5B7F9C"/>
      </a:folHlink>
    </a:clrScheme>
    <a:fontScheme name="Constantia-Franklin Gothic Book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TÜ - előadás PowerPoint sablon 2017 - színhelyes" id="{C48792BF-EAA0-A645-813F-7E31C7D43F78}" vid="{A520D132-DE29-2845-90F6-133C8112FE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MTÜ - előadás PowerPoint sablon 2017 - színhelyes</Template>
  <TotalTime>3</TotalTime>
  <Words>4</Words>
  <Application>Microsoft Macintosh PowerPoint</Application>
  <PresentationFormat>On-screen Show (16:9)</PresentationFormat>
  <Paragraphs>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Constantia</vt:lpstr>
      <vt:lpstr>Franklin Gothic Book</vt:lpstr>
      <vt:lpstr>Wingdings</vt:lpstr>
      <vt:lpstr>MTÜ - előadás PowerPoint sablon 2017 - színhelyes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Rédey Soma</dc:creator>
  <cp:lastModifiedBy>Microsoft Office User</cp:lastModifiedBy>
  <cp:revision>4</cp:revision>
  <dcterms:created xsi:type="dcterms:W3CDTF">2017-09-14T13:52:50Z</dcterms:created>
  <dcterms:modified xsi:type="dcterms:W3CDTF">2018-08-14T10:24:38Z</dcterms:modified>
</cp:coreProperties>
</file>