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7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E815C-EFC5-4119-ACCE-B7A0F80B85CF}" type="datetimeFigureOut">
              <a:rPr lang="hu-HU" smtClean="0"/>
              <a:t>2013.08.03.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EFD08-FEEF-4C28-AC63-98C626F9145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kh2013\soroos\P1060939.MO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" Type="http://schemas.openxmlformats.org/officeDocument/2006/relationships/video" Target="file:///D:\kh2013\soroos\-6.AVI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-2143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u-HU" sz="3600" dirty="0" smtClean="0">
                <a:solidFill>
                  <a:schemeClr val="bg1"/>
                </a:solidFill>
                <a:latin typeface="Arial Narrow" pitchFamily="34" charset="0"/>
              </a:rPr>
              <a:t>_FOTO_</a:t>
            </a:r>
            <a:endParaRPr lang="hu-HU" sz="36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3" name="Kép 2" descr="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917999"/>
            <a:ext cx="7920000" cy="5940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495000" y="1944000"/>
            <a:ext cx="3960000" cy="2970001"/>
          </a:xfrm>
          <a:prstGeom prst="rect">
            <a:avLst/>
          </a:prstGeom>
        </p:spPr>
      </p:pic>
      <p:pic>
        <p:nvPicPr>
          <p:cNvPr id="3" name="Kép 2" descr="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999" y="1449000"/>
            <a:ext cx="5280001" cy="39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1060939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09731" y="1357298"/>
            <a:ext cx="5524538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P10609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4000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-6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85852" y="785794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P10700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000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-6,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4000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918000"/>
            <a:ext cx="7920000" cy="59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792"/>
            <a:ext cx="9144000" cy="6056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792"/>
            <a:ext cx="9144000" cy="6056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</Words>
  <Application>Microsoft Office PowerPoint</Application>
  <PresentationFormat>Diavetítés a képernyőre (4:3 oldalarány)</PresentationFormat>
  <Paragraphs>1</Paragraphs>
  <Slides>15</Slides>
  <Notes>0</Notes>
  <HiddenSlides>0</HiddenSlides>
  <MMClips>2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Office-téma</vt:lpstr>
      <vt:lpstr>_FOTO_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Adri</dc:creator>
  <cp:lastModifiedBy>Adri</cp:lastModifiedBy>
  <cp:revision>12</cp:revision>
  <dcterms:created xsi:type="dcterms:W3CDTF">2013-08-03T13:18:01Z</dcterms:created>
  <dcterms:modified xsi:type="dcterms:W3CDTF">2013-08-03T15:07:59Z</dcterms:modified>
</cp:coreProperties>
</file>