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681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74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282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427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3981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02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481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576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567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601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633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EB420-8020-4D83-AFDF-ACE4D5A3E40E}" type="datetimeFigureOut">
              <a:rPr lang="hu-HU" smtClean="0"/>
              <a:t>2012.09.24.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56264-22B4-4048-A5FA-D112A5111E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888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s.org/wiki/kinec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" b="96500" l="3232" r="98859">
                        <a14:foregroundMark x1="27757" y1="69250" x2="27757" y2="69250"/>
                        <a14:foregroundMark x1="38593" y1="77750" x2="38593" y2="7775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340885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llipszis 4"/>
          <p:cNvSpPr/>
          <p:nvPr/>
        </p:nvSpPr>
        <p:spPr>
          <a:xfrm>
            <a:off x="179512" y="5085184"/>
            <a:ext cx="208823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400" dirty="0" smtClean="0"/>
              <a:t>Python script/ GUI</a:t>
            </a:r>
          </a:p>
          <a:p>
            <a:pPr algn="ctr"/>
            <a:r>
              <a:rPr lang="hu-HU" sz="1400" dirty="0" smtClean="0"/>
              <a:t>(töltőre navigálás)</a:t>
            </a:r>
            <a:endParaRPr lang="hu-HU" sz="1400" dirty="0"/>
          </a:p>
        </p:txBody>
      </p:sp>
      <p:pic>
        <p:nvPicPr>
          <p:cNvPr id="1026" name="Picture 2" descr="http://dri2.img.digitalrivercontent.net/Storefront/Company/msstore/images/hardware/pdp/en-US_Kinect_for_Windows_L6M-00001_RM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96" b="93040" l="367" r="100000">
                        <a14:foregroundMark x1="51193" y1="33333" x2="51193" y2="33333"/>
                        <a14:foregroundMark x1="17064" y1="32967" x2="17064" y2="32967"/>
                        <a14:foregroundMark x1="74312" y1="34066" x2="74312" y2="34066"/>
                        <a14:foregroundMark x1="82385" y1="34066" x2="82385" y2="34066"/>
                        <a14:foregroundMark x1="84404" y1="31868" x2="84404" y2="31868"/>
                        <a14:foregroundMark x1="88073" y1="31868" x2="88073" y2="31868"/>
                        <a14:foregroundMark x1="66422" y1="32967" x2="66422" y2="32967"/>
                        <a14:foregroundMark x1="71193" y1="31868" x2="71193" y2="31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4664"/>
            <a:ext cx="2164004" cy="108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zis 7"/>
          <p:cNvSpPr/>
          <p:nvPr/>
        </p:nvSpPr>
        <p:spPr>
          <a:xfrm>
            <a:off x="5364088" y="1124744"/>
            <a:ext cx="208823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Kinect</a:t>
            </a:r>
            <a:r>
              <a:rPr lang="hu-HU" dirty="0" smtClean="0"/>
              <a:t>/ROS/</a:t>
            </a:r>
          </a:p>
          <a:p>
            <a:pPr algn="ctr"/>
            <a:r>
              <a:rPr lang="hu-HU" dirty="0" smtClean="0"/>
              <a:t>Linux</a:t>
            </a:r>
          </a:p>
          <a:p>
            <a:pPr algn="ctr"/>
            <a:r>
              <a:rPr lang="hu-HU" dirty="0" err="1" smtClean="0"/>
              <a:t>Interface</a:t>
            </a:r>
            <a:endParaRPr lang="hu-HU" dirty="0"/>
          </a:p>
        </p:txBody>
      </p:sp>
      <p:sp>
        <p:nvSpPr>
          <p:cNvPr id="9" name="Ellipszis 8"/>
          <p:cNvSpPr/>
          <p:nvPr/>
        </p:nvSpPr>
        <p:spPr>
          <a:xfrm>
            <a:off x="3885269" y="2060848"/>
            <a:ext cx="1656184" cy="10801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ROS</a:t>
            </a:r>
            <a:endParaRPr lang="hu-HU" dirty="0"/>
          </a:p>
        </p:txBody>
      </p:sp>
      <p:sp>
        <p:nvSpPr>
          <p:cNvPr id="10" name="Ellipszis 9"/>
          <p:cNvSpPr/>
          <p:nvPr/>
        </p:nvSpPr>
        <p:spPr>
          <a:xfrm>
            <a:off x="4211960" y="3933056"/>
            <a:ext cx="208823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Linux – </a:t>
            </a:r>
            <a:r>
              <a:rPr lang="hu-HU" dirty="0" err="1" smtClean="0"/>
              <a:t>Apache</a:t>
            </a:r>
            <a:r>
              <a:rPr lang="hu-HU" dirty="0" smtClean="0"/>
              <a:t> web statisztikák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323528" y="530566"/>
            <a:ext cx="3684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Lehetséges feladatok</a:t>
            </a:r>
            <a:endParaRPr lang="hu-HU" sz="3200" dirty="0"/>
          </a:p>
        </p:txBody>
      </p:sp>
      <p:pic>
        <p:nvPicPr>
          <p:cNvPr id="1028" name="Picture 4" descr="http://www.veryicon.com/icon/png/Hardware/Vista%20Hardware%20Devices/Comput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93096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upload.wikimedia.org/wikipedia/en/b/b5/Wireless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098" y="5301208"/>
            <a:ext cx="813094" cy="65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files.softicons.com/download/system-icons/windows-8-metro-invert-icons-by-dakirby309/png/512x512/Folders%20&amp;%20OS/Ubuntu.png"/>
          <p:cNvPicPr>
            <a:picLocks noChangeAspect="1" noChangeArrowheads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25650"/>
            <a:ext cx="550513" cy="55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969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ROS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Robot </a:t>
            </a:r>
            <a:r>
              <a:rPr lang="hu-HU" dirty="0" err="1" smtClean="0"/>
              <a:t>Operating</a:t>
            </a:r>
            <a:r>
              <a:rPr lang="hu-HU" dirty="0" smtClean="0"/>
              <a:t> System (ROS) egy olyan szoftver keretrendszer, amely robot szoftverek fejlesztésével, operációs rendszer-szerű funkciókat nyújt. Támogatja többek közt a </a:t>
            </a:r>
            <a:r>
              <a:rPr lang="hu-HU" dirty="0" err="1" smtClean="0"/>
              <a:t>Neobotixot</a:t>
            </a:r>
            <a:r>
              <a:rPr lang="hu-HU" dirty="0" smtClean="0"/>
              <a:t>. Linux, C++.</a:t>
            </a:r>
          </a:p>
          <a:p>
            <a:r>
              <a:rPr lang="hu-HU" dirty="0" err="1" smtClean="0"/>
              <a:t>ros.org</a:t>
            </a:r>
            <a:endParaRPr lang="hu-HU" dirty="0" smtClean="0"/>
          </a:p>
          <a:p>
            <a:pPr marL="0" indent="0">
              <a:buNone/>
            </a:pPr>
            <a:endParaRPr lang="hu-HU" b="1" dirty="0" smtClean="0"/>
          </a:p>
          <a:p>
            <a:pPr marL="0" indent="0">
              <a:buNone/>
            </a:pPr>
            <a:r>
              <a:rPr lang="hu-HU" b="1" dirty="0" smtClean="0"/>
              <a:t>Cél</a:t>
            </a:r>
            <a:r>
              <a:rPr lang="hu-HU" dirty="0" smtClean="0"/>
              <a:t>: ROS megismerése, a robot ROS általi irányítása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87455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Python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Viszonylag  jól dokumentált</a:t>
            </a:r>
          </a:p>
          <a:p>
            <a:r>
              <a:rPr lang="hu-HU" dirty="0" err="1" smtClean="0"/>
              <a:t>Demo</a:t>
            </a:r>
            <a:r>
              <a:rPr lang="hu-HU" dirty="0" smtClean="0"/>
              <a:t> scriptek </a:t>
            </a:r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 smtClean="0"/>
          </a:p>
          <a:p>
            <a:pPr marL="0" indent="0">
              <a:buNone/>
            </a:pPr>
            <a:endParaRPr lang="hu-HU" b="1" dirty="0" smtClean="0"/>
          </a:p>
          <a:p>
            <a:pPr marL="0" indent="0">
              <a:buNone/>
            </a:pPr>
            <a:r>
              <a:rPr lang="hu-HU" b="1" dirty="0" smtClean="0"/>
              <a:t>Cél</a:t>
            </a:r>
            <a:r>
              <a:rPr lang="hu-HU" dirty="0" smtClean="0"/>
              <a:t>: A scriptnyelv vagy a GUI segítségével töltőre irányítani a robotot, ha az akku szint alacsony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4034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Kinect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ROS </a:t>
            </a:r>
            <a:r>
              <a:rPr lang="hu-HU" dirty="0" smtClean="0">
                <a:hlinkClick r:id="rId2"/>
              </a:rPr>
              <a:t>http://www.ros.org/wiki/kinect</a:t>
            </a:r>
            <a:endParaRPr lang="hu-HU" dirty="0" smtClean="0"/>
          </a:p>
          <a:p>
            <a:r>
              <a:rPr lang="hu-HU" dirty="0" err="1" smtClean="0"/>
              <a:t>OpenKinect</a:t>
            </a:r>
            <a:r>
              <a:rPr lang="hu-HU" dirty="0" smtClean="0"/>
              <a:t> SDK (támogatott nyelvek: </a:t>
            </a:r>
            <a:r>
              <a:rPr lang="fi-FI" dirty="0"/>
              <a:t>Python, C, C++, C#, Java, </a:t>
            </a:r>
            <a:r>
              <a:rPr lang="fi-FI" dirty="0" smtClean="0"/>
              <a:t>Lisp</a:t>
            </a:r>
            <a:r>
              <a:rPr lang="hu-HU" dirty="0" smtClean="0"/>
              <a:t>)</a:t>
            </a:r>
          </a:p>
          <a:p>
            <a:endParaRPr lang="hu-HU" dirty="0"/>
          </a:p>
          <a:p>
            <a:endParaRPr lang="hu-HU" dirty="0" smtClean="0"/>
          </a:p>
          <a:p>
            <a:pPr marL="0" indent="0">
              <a:buNone/>
            </a:pPr>
            <a:r>
              <a:rPr lang="hu-HU" b="1" dirty="0" smtClean="0"/>
              <a:t>Cél</a:t>
            </a:r>
            <a:r>
              <a:rPr lang="hu-HU" dirty="0" smtClean="0"/>
              <a:t>: Interfész a </a:t>
            </a:r>
            <a:r>
              <a:rPr lang="hu-HU" dirty="0" err="1" smtClean="0"/>
              <a:t>Kinect</a:t>
            </a:r>
            <a:r>
              <a:rPr lang="hu-HU" dirty="0" smtClean="0"/>
              <a:t> és a robot között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17738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Webes statisztikák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Apace</a:t>
            </a:r>
            <a:r>
              <a:rPr lang="hu-HU" dirty="0" smtClean="0"/>
              <a:t> vagy egyéb </a:t>
            </a:r>
            <a:r>
              <a:rPr lang="hu-HU" dirty="0" err="1" smtClean="0"/>
              <a:t>webszerver</a:t>
            </a:r>
            <a:r>
              <a:rPr lang="hu-HU" dirty="0" smtClean="0"/>
              <a:t> használható</a:t>
            </a:r>
          </a:p>
          <a:p>
            <a:r>
              <a:rPr lang="hu-HU" dirty="0" smtClean="0"/>
              <a:t>Php/</a:t>
            </a:r>
            <a:r>
              <a:rPr lang="hu-HU" dirty="0" err="1" smtClean="0"/>
              <a:t>Html</a:t>
            </a:r>
            <a:r>
              <a:rPr lang="hu-HU" dirty="0" smtClean="0"/>
              <a:t>/</a:t>
            </a:r>
            <a:r>
              <a:rPr lang="hu-HU" dirty="0" err="1" smtClean="0"/>
              <a:t>Css</a:t>
            </a:r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r>
              <a:rPr lang="hu-HU" b="1" dirty="0" smtClean="0"/>
              <a:t>Cél</a:t>
            </a:r>
            <a:r>
              <a:rPr lang="hu-HU" dirty="0" smtClean="0"/>
              <a:t>: a robotról statisztikai adatok (megtett távolság, töltöttségi szint stb.) prezentálása webes felületen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87630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581602"/>
          </a:xfrm>
        </p:spPr>
        <p:txBody>
          <a:bodyPr/>
          <a:lstStyle/>
          <a:p>
            <a:r>
              <a:rPr lang="hu-HU" dirty="0" smtClean="0"/>
              <a:t>Szükséges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457200" y="1412776"/>
            <a:ext cx="4040188" cy="3951288"/>
          </a:xfrm>
        </p:spPr>
        <p:txBody>
          <a:bodyPr/>
          <a:lstStyle/>
          <a:p>
            <a:r>
              <a:rPr lang="hu-HU" dirty="0" smtClean="0"/>
              <a:t>Önállóság</a:t>
            </a:r>
          </a:p>
          <a:p>
            <a:r>
              <a:rPr lang="hu-HU" dirty="0" smtClean="0"/>
              <a:t>Kreativitás</a:t>
            </a:r>
          </a:p>
          <a:p>
            <a:r>
              <a:rPr lang="hu-HU" dirty="0" smtClean="0"/>
              <a:t>Programozói gondolkodásmód (nem feltétlen konkrét programnyelv tudása)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041775" cy="581602"/>
          </a:xfrm>
        </p:spPr>
        <p:txBody>
          <a:bodyPr/>
          <a:lstStyle/>
          <a:p>
            <a:r>
              <a:rPr lang="hu-HU" dirty="0" smtClean="0"/>
              <a:t>Eredményképp</a:t>
            </a:r>
            <a:endParaRPr lang="hu-HU" dirty="0"/>
          </a:p>
        </p:txBody>
      </p:sp>
      <p:sp>
        <p:nvSpPr>
          <p:cNvPr id="8" name="Tartalom helye 7"/>
          <p:cNvSpPr>
            <a:spLocks noGrp="1"/>
          </p:cNvSpPr>
          <p:nvPr>
            <p:ph sz="quarter" idx="4"/>
          </p:nvPr>
        </p:nvSpPr>
        <p:spPr>
          <a:xfrm>
            <a:off x="4645025" y="1412776"/>
            <a:ext cx="4041775" cy="3951288"/>
          </a:xfrm>
        </p:spPr>
        <p:txBody>
          <a:bodyPr/>
          <a:lstStyle/>
          <a:p>
            <a:r>
              <a:rPr lang="hu-HU" dirty="0" smtClean="0"/>
              <a:t>Gyakorlati tapasztalat</a:t>
            </a:r>
          </a:p>
          <a:p>
            <a:r>
              <a:rPr lang="hu-HU" dirty="0" smtClean="0"/>
              <a:t>Tranzitív tudásanyag</a:t>
            </a:r>
          </a:p>
          <a:p>
            <a:r>
              <a:rPr lang="hu-HU" dirty="0" smtClean="0"/>
              <a:t>Csapatban való fejlesztési tapasztalat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51327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3. séma">
      <a:dk1>
        <a:srgbClr val="00206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165</Words>
  <Application>Microsoft Office PowerPoint</Application>
  <PresentationFormat>Diavetítés a képernyőre (4:3 oldalarány)</PresentationFormat>
  <Paragraphs>41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PowerPoint bemutató</vt:lpstr>
      <vt:lpstr>ROS</vt:lpstr>
      <vt:lpstr>Python</vt:lpstr>
      <vt:lpstr>Kinect</vt:lpstr>
      <vt:lpstr>Webes statisztikák</vt:lpstr>
      <vt:lpstr>PowerPoint bemutató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Szauter Ferenc</dc:creator>
  <cp:lastModifiedBy>Szauter Ferenc</cp:lastModifiedBy>
  <cp:revision>6</cp:revision>
  <dcterms:created xsi:type="dcterms:W3CDTF">2012-09-22T08:17:43Z</dcterms:created>
  <dcterms:modified xsi:type="dcterms:W3CDTF">2012-09-24T13:39:50Z</dcterms:modified>
</cp:coreProperties>
</file>