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0" r:id="rId5"/>
    <p:sldId id="259" r:id="rId6"/>
    <p:sldId id="264" r:id="rId7"/>
    <p:sldId id="265" r:id="rId8"/>
    <p:sldId id="266" r:id="rId9"/>
    <p:sldId id="267" r:id="rId10"/>
    <p:sldId id="268" r:id="rId11"/>
    <p:sldId id="269" r:id="rId12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860" y="-6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71C20-43D3-4B31-8A58-2EFE2B1B0329}" type="datetimeFigureOut">
              <a:rPr lang="hu-HU" smtClean="0"/>
              <a:pPr/>
              <a:t>2012.09.17.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D5637-9A6C-463B-94CC-53078ECCC89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71C20-43D3-4B31-8A58-2EFE2B1B0329}" type="datetimeFigureOut">
              <a:rPr lang="hu-HU" smtClean="0"/>
              <a:pPr/>
              <a:t>2012.09.17.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D5637-9A6C-463B-94CC-53078ECCC89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71C20-43D3-4B31-8A58-2EFE2B1B0329}" type="datetimeFigureOut">
              <a:rPr lang="hu-HU" smtClean="0"/>
              <a:pPr/>
              <a:t>2012.09.17.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D5637-9A6C-463B-94CC-53078ECCC89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71C20-43D3-4B31-8A58-2EFE2B1B0329}" type="datetimeFigureOut">
              <a:rPr lang="hu-HU" smtClean="0"/>
              <a:pPr/>
              <a:t>2012.09.17.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D5637-9A6C-463B-94CC-53078ECCC89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71C20-43D3-4B31-8A58-2EFE2B1B0329}" type="datetimeFigureOut">
              <a:rPr lang="hu-HU" smtClean="0"/>
              <a:pPr/>
              <a:t>2012.09.17.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D5637-9A6C-463B-94CC-53078ECCC89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71C20-43D3-4B31-8A58-2EFE2B1B0329}" type="datetimeFigureOut">
              <a:rPr lang="hu-HU" smtClean="0"/>
              <a:pPr/>
              <a:t>2012.09.17.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D5637-9A6C-463B-94CC-53078ECCC89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71C20-43D3-4B31-8A58-2EFE2B1B0329}" type="datetimeFigureOut">
              <a:rPr lang="hu-HU" smtClean="0"/>
              <a:pPr/>
              <a:t>2012.09.17.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D5637-9A6C-463B-94CC-53078ECCC89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71C20-43D3-4B31-8A58-2EFE2B1B0329}" type="datetimeFigureOut">
              <a:rPr lang="hu-HU" smtClean="0"/>
              <a:pPr/>
              <a:t>2012.09.17.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D5637-9A6C-463B-94CC-53078ECCC89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71C20-43D3-4B31-8A58-2EFE2B1B0329}" type="datetimeFigureOut">
              <a:rPr lang="hu-HU" smtClean="0"/>
              <a:pPr/>
              <a:t>2012.09.17.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D5637-9A6C-463B-94CC-53078ECCC89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71C20-43D3-4B31-8A58-2EFE2B1B0329}" type="datetimeFigureOut">
              <a:rPr lang="hu-HU" smtClean="0"/>
              <a:pPr/>
              <a:t>2012.09.17.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D5637-9A6C-463B-94CC-53078ECCC89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71C20-43D3-4B31-8A58-2EFE2B1B0329}" type="datetimeFigureOut">
              <a:rPr lang="hu-HU" smtClean="0"/>
              <a:pPr/>
              <a:t>2012.09.17.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D5637-9A6C-463B-94CC-53078ECCC89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85000"/>
              </a:schemeClr>
            </a:gs>
            <a:gs pos="22000">
              <a:schemeClr val="bg1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71C20-43D3-4B31-8A58-2EFE2B1B0329}" type="datetimeFigureOut">
              <a:rPr lang="hu-HU" smtClean="0"/>
              <a:pPr/>
              <a:t>2012.09.17.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D5637-9A6C-463B-94CC-53078ECCC890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50" b="96500" l="3232" r="98859">
                        <a14:foregroundMark x1="27757" y1="69250" x2="27757" y2="69250"/>
                        <a14:foregroundMark x1="38593" y1="77750" x2="38593" y2="7775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4139952" cy="3148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55576" y="3861048"/>
            <a:ext cx="7772400" cy="1470025"/>
          </a:xfrm>
        </p:spPr>
        <p:txBody>
          <a:bodyPr/>
          <a:lstStyle/>
          <a:p>
            <a:r>
              <a:rPr lang="hu-HU" dirty="0" err="1" smtClean="0"/>
              <a:t>Neobotix</a:t>
            </a:r>
            <a:r>
              <a:rPr lang="hu-HU" dirty="0" smtClean="0"/>
              <a:t> MP500</a:t>
            </a:r>
            <a:endParaRPr lang="hu-HU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Felépítése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Ipari kivitel</a:t>
            </a:r>
          </a:p>
          <a:p>
            <a:r>
              <a:rPr lang="hu-HU" dirty="0" smtClean="0"/>
              <a:t>Linux</a:t>
            </a:r>
          </a:p>
          <a:p>
            <a:r>
              <a:rPr lang="hu-HU" dirty="0" err="1" smtClean="0"/>
              <a:t>Wifi</a:t>
            </a:r>
            <a:r>
              <a:rPr lang="hu-HU" dirty="0" smtClean="0"/>
              <a:t> 802.11n</a:t>
            </a:r>
            <a:endParaRPr lang="hu-HU" dirty="0"/>
          </a:p>
          <a:p>
            <a:r>
              <a:rPr lang="hu-HU" dirty="0" smtClean="0"/>
              <a:t>CAN</a:t>
            </a:r>
          </a:p>
          <a:p>
            <a:r>
              <a:rPr lang="hu-HU" dirty="0" smtClean="0"/>
              <a:t>Terhelhetőség: 80kg</a:t>
            </a:r>
          </a:p>
          <a:p>
            <a:r>
              <a:rPr lang="hu-HU" dirty="0" smtClean="0"/>
              <a:t>5,</a:t>
            </a:r>
            <a:r>
              <a:rPr lang="hu-HU" dirty="0" err="1" smtClean="0"/>
              <a:t>5</a:t>
            </a:r>
            <a:r>
              <a:rPr lang="hu-HU" dirty="0" smtClean="0"/>
              <a:t> km/h</a:t>
            </a:r>
          </a:p>
          <a:p>
            <a:r>
              <a:rPr lang="hu-HU" dirty="0" smtClean="0"/>
              <a:t>Üzemidő: ~10 h</a:t>
            </a:r>
          </a:p>
          <a:p>
            <a:r>
              <a:rPr lang="hu-HU" dirty="0" smtClean="0"/>
              <a:t>Hatótáv: 8km</a:t>
            </a:r>
            <a:endParaRPr lang="hu-H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00" b="100000" l="3297" r="99451">
                        <a14:foregroundMark x1="68315" y1="37200" x2="68315" y2="3720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629847" y="4293096"/>
            <a:ext cx="520065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Első nézet</a:t>
            </a:r>
            <a:endParaRPr lang="hu-H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772816"/>
            <a:ext cx="7725658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Programozása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JAVA vagy C</a:t>
            </a:r>
            <a:r>
              <a:rPr lang="hu-HU" dirty="0" smtClean="0"/>
              <a:t>++ </a:t>
            </a:r>
          </a:p>
          <a:p>
            <a:pPr lvl="1">
              <a:buFont typeface="Arial" pitchFamily="34" charset="0"/>
              <a:buChar char="•"/>
            </a:pPr>
            <a:r>
              <a:rPr lang="hu-HU" dirty="0" smtClean="0"/>
              <a:t>a kommunikációs rétegre csatlakozva</a:t>
            </a:r>
            <a:endParaRPr lang="hu-HU" dirty="0"/>
          </a:p>
          <a:p>
            <a:endParaRPr lang="hu-HU" dirty="0" smtClean="0"/>
          </a:p>
          <a:p>
            <a:r>
              <a:rPr lang="hu-HU" dirty="0" smtClean="0"/>
              <a:t>Python script</a:t>
            </a:r>
          </a:p>
          <a:p>
            <a:pPr lvl="1">
              <a:buFont typeface="Arial" pitchFamily="34" charset="0"/>
              <a:buChar char="•"/>
            </a:pPr>
            <a:r>
              <a:rPr lang="hu-HU" dirty="0" err="1" smtClean="0"/>
              <a:t>PlatformCtrlGUI-ba</a:t>
            </a:r>
            <a:r>
              <a:rPr lang="hu-HU" dirty="0" smtClean="0"/>
              <a:t> integrálva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9154353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PlatformCtrlGUI</a:t>
            </a:r>
            <a:endParaRPr lang="hu-H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628800"/>
            <a:ext cx="5100954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356992"/>
            <a:ext cx="4392488" cy="30296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PlatformCtrl</a:t>
            </a:r>
            <a:r>
              <a:rPr lang="hu-HU" dirty="0"/>
              <a:t> Programozás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628800"/>
            <a:ext cx="5555489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124480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Hardware </a:t>
            </a:r>
            <a:r>
              <a:rPr lang="hu-HU" dirty="0" err="1"/>
              <a:t>Abstraction</a:t>
            </a:r>
            <a:r>
              <a:rPr lang="hu-HU" dirty="0"/>
              <a:t> </a:t>
            </a:r>
            <a:r>
              <a:rPr lang="hu-HU" dirty="0" err="1"/>
              <a:t>Layer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C++ driver könyvtárak, amelyek a </a:t>
            </a:r>
            <a:r>
              <a:rPr lang="hu-HU" dirty="0" err="1" smtClean="0"/>
              <a:t>Neobotix</a:t>
            </a:r>
            <a:r>
              <a:rPr lang="hu-HU" dirty="0" smtClean="0"/>
              <a:t> integrált hardvereit, </a:t>
            </a:r>
            <a:r>
              <a:rPr lang="hu-HU" dirty="0" err="1" smtClean="0"/>
              <a:t>aktuátorjait</a:t>
            </a:r>
            <a:r>
              <a:rPr lang="hu-HU" dirty="0" smtClean="0"/>
              <a:t> és szenzorjait támogatják.</a:t>
            </a:r>
          </a:p>
          <a:p>
            <a:r>
              <a:rPr lang="hu-HU" dirty="0" smtClean="0"/>
              <a:t>Windowsra és Linuxra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5577787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Platform </a:t>
            </a:r>
            <a:r>
              <a:rPr lang="hu-HU" dirty="0" err="1"/>
              <a:t>Control</a:t>
            </a:r>
            <a:r>
              <a:rPr lang="hu-HU" dirty="0"/>
              <a:t> </a:t>
            </a:r>
            <a:r>
              <a:rPr lang="hu-HU" dirty="0" err="1"/>
              <a:t>Layer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 robot platform vezérlője és végrehajtója</a:t>
            </a:r>
          </a:p>
          <a:p>
            <a:r>
              <a:rPr lang="hu-HU" dirty="0" smtClean="0"/>
              <a:t>C++</a:t>
            </a:r>
            <a:r>
              <a:rPr lang="hu-HU" dirty="0" err="1" smtClean="0"/>
              <a:t>-ban</a:t>
            </a:r>
            <a:r>
              <a:rPr lang="hu-HU" dirty="0" smtClean="0"/>
              <a:t> írva</a:t>
            </a:r>
          </a:p>
          <a:p>
            <a:r>
              <a:rPr lang="hu-HU" dirty="0" smtClean="0"/>
              <a:t>Navigáció és vezérlés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0595829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Communication</a:t>
            </a:r>
            <a:r>
              <a:rPr lang="hu-HU" dirty="0"/>
              <a:t> </a:t>
            </a:r>
            <a:r>
              <a:rPr lang="hu-HU" dirty="0" err="1"/>
              <a:t>Layer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A platform vezérlő réteg </a:t>
            </a:r>
            <a:r>
              <a:rPr lang="hu-HU" dirty="0" err="1" smtClean="0"/>
              <a:t>socket</a:t>
            </a:r>
            <a:r>
              <a:rPr lang="hu-HU" dirty="0" smtClean="0"/>
              <a:t> parancsokkal való hozzáférhetőségét biztosítja. Ezen kívül az alacsonyszintű szenzor jelek is elérhetőek ezen rétegen keresztül, nem kell a </a:t>
            </a:r>
            <a:r>
              <a:rPr lang="hu-HU" dirty="0" err="1" smtClean="0"/>
              <a:t>Neobotix</a:t>
            </a:r>
            <a:r>
              <a:rPr lang="hu-HU" dirty="0" smtClean="0"/>
              <a:t> által feldolgozott jelekre hagyatkoznunk.</a:t>
            </a:r>
          </a:p>
          <a:p>
            <a:r>
              <a:rPr lang="hu-HU" dirty="0" smtClean="0"/>
              <a:t>Ezen a rétegen keresztül férhetünk hozzá a robot Pc-jéhez valamint távolról is ezt a réteget lehet használnunk.</a:t>
            </a:r>
          </a:p>
          <a:p>
            <a:r>
              <a:rPr lang="hu-HU" dirty="0" smtClean="0"/>
              <a:t>Nincs megkötött programozási nyelv.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6361926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Application</a:t>
            </a:r>
            <a:r>
              <a:rPr lang="hu-HU" dirty="0"/>
              <a:t> </a:t>
            </a:r>
            <a:r>
              <a:rPr lang="hu-HU" dirty="0" err="1"/>
              <a:t>Layer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Tartalmaz egy készen írt Java programot (</a:t>
            </a:r>
            <a:r>
              <a:rPr lang="hu-HU" dirty="0" err="1" smtClean="0"/>
              <a:t>PlatformCtrlGUI</a:t>
            </a:r>
            <a:r>
              <a:rPr lang="hu-HU" dirty="0" smtClean="0"/>
              <a:t>)</a:t>
            </a:r>
          </a:p>
          <a:p>
            <a:r>
              <a:rPr lang="hu-HU" dirty="0" smtClean="0"/>
              <a:t>JAVA és C++ nyelvre van API specifikus </a:t>
            </a:r>
            <a:r>
              <a:rPr lang="hu-HU" dirty="0" err="1" smtClean="0"/>
              <a:t>socket</a:t>
            </a:r>
            <a:r>
              <a:rPr lang="hu-HU" dirty="0" smtClean="0"/>
              <a:t> kommunikáció implementálva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1651069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Állapototok (</a:t>
            </a:r>
            <a:r>
              <a:rPr lang="hu-HU" dirty="0" err="1" smtClean="0"/>
              <a:t>PlatformCtrl</a:t>
            </a:r>
            <a:r>
              <a:rPr lang="hu-HU" dirty="0" smtClean="0"/>
              <a:t>)</a:t>
            </a:r>
            <a:endParaRPr lang="hu-H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3"/>
          <a:stretch/>
        </p:blipFill>
        <p:spPr bwMode="auto">
          <a:xfrm>
            <a:off x="1763688" y="1700808"/>
            <a:ext cx="5400600" cy="46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048089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Turbulencia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160</Words>
  <Application>Microsoft Office PowerPoint</Application>
  <PresentationFormat>Diavetítés a képernyőre (4:3 oldalarány)</PresentationFormat>
  <Paragraphs>34</Paragraphs>
  <Slides>11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2" baseType="lpstr">
      <vt:lpstr>Office-téma</vt:lpstr>
      <vt:lpstr>Neobotix MP500</vt:lpstr>
      <vt:lpstr>Felépítése</vt:lpstr>
      <vt:lpstr>Első nézet</vt:lpstr>
      <vt:lpstr>Programozása</vt:lpstr>
      <vt:lpstr>PlatformCtrlGUI</vt:lpstr>
      <vt:lpstr>PlatformCtrl Programozás</vt:lpstr>
      <vt:lpstr>Hardware Abstraction Layer</vt:lpstr>
      <vt:lpstr>Platform Control Layer</vt:lpstr>
      <vt:lpstr>Communication Layer</vt:lpstr>
      <vt:lpstr>Application Layer</vt:lpstr>
      <vt:lpstr>Állapototok (PlatformCtrl)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Neobotix MP500</dc:title>
  <dc:creator>Erno</dc:creator>
  <cp:lastModifiedBy>Szauter Ferenc</cp:lastModifiedBy>
  <cp:revision>13</cp:revision>
  <dcterms:created xsi:type="dcterms:W3CDTF">2012-09-16T17:24:42Z</dcterms:created>
  <dcterms:modified xsi:type="dcterms:W3CDTF">2012-09-17T12:49:58Z</dcterms:modified>
</cp:coreProperties>
</file>