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8" r:id="rId2"/>
    <p:sldId id="289" r:id="rId3"/>
    <p:sldId id="292" r:id="rId4"/>
    <p:sldId id="293" r:id="rId5"/>
    <p:sldId id="294" r:id="rId6"/>
    <p:sldId id="286" r:id="rId7"/>
    <p:sldId id="295" r:id="rId8"/>
    <p:sldId id="296" r:id="rId9"/>
    <p:sldId id="297" r:id="rId10"/>
    <p:sldId id="290" r:id="rId11"/>
    <p:sldId id="298" r:id="rId12"/>
    <p:sldId id="299" r:id="rId13"/>
    <p:sldId id="300" r:id="rId14"/>
    <p:sldId id="291" r:id="rId1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47E34807-31CD-4832-AE89-CEAC9048088B}">
          <p14:sldIdLst>
            <p14:sldId id="288"/>
          </p14:sldIdLst>
        </p14:section>
        <p14:section name="Képfeldolgozás" id="{233DA910-000A-4B37-AC12-70CEF0EFE061}">
          <p14:sldIdLst>
            <p14:sldId id="289"/>
            <p14:sldId id="292"/>
            <p14:sldId id="293"/>
            <p14:sldId id="294"/>
          </p14:sldIdLst>
        </p14:section>
        <p14:section name="Kinematika" id="{56D69F37-6D49-4EB6-AF79-4CE467C10445}">
          <p14:sldIdLst>
            <p14:sldId id="286"/>
            <p14:sldId id="295"/>
            <p14:sldId id="296"/>
            <p14:sldId id="297"/>
          </p14:sldIdLst>
        </p14:section>
        <p14:section name="Játéklogika" id="{9A6A4C7B-E2B5-48E8-A005-21AB4ACB98D6}">
          <p14:sldIdLst>
            <p14:sldId id="290"/>
            <p14:sldId id="298"/>
            <p14:sldId id="299"/>
            <p14:sldId id="300"/>
          </p14:sldIdLst>
        </p14:section>
        <p14:section name="Vége" id="{8E3FDC92-7F71-41ED-B664-8C5E9AD7A394}">
          <p14:sldIdLst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142"/>
    <a:srgbClr val="F07D65"/>
    <a:srgbClr val="63C4EF"/>
    <a:srgbClr val="F07E66"/>
    <a:srgbClr val="F07F67"/>
    <a:srgbClr val="65C6EF"/>
    <a:srgbClr val="F9AF41"/>
    <a:srgbClr val="F07F68"/>
    <a:srgbClr val="454545"/>
    <a:srgbClr val="65C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94660"/>
  </p:normalViewPr>
  <p:slideViewPr>
    <p:cSldViewPr>
      <p:cViewPr varScale="1">
        <p:scale>
          <a:sx n="98" d="100"/>
          <a:sy n="98" d="100"/>
        </p:scale>
        <p:origin x="102" y="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1F6A6-EFFA-4AB7-9182-95929E4CE2AE}" type="datetimeFigureOut">
              <a:rPr lang="hu-HU" smtClean="0"/>
              <a:pPr/>
              <a:t>2013.11.06.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A2010-731A-4DDC-8692-3CD0FFECDA4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549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83432" y="2996952"/>
            <a:ext cx="103632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28800" y="4729094"/>
            <a:ext cx="8534400" cy="9097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066C70E-9F4F-468F-8FBC-1E5654087933}" type="datetime1">
              <a:rPr lang="hu-HU" smtClean="0"/>
              <a:pPr/>
              <a:t>2013.11.06.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7849" y="260648"/>
            <a:ext cx="2628131" cy="259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74749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épfeldol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63C4EF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C4EF"/>
                </a:solidFill>
              </a:defRPr>
            </a:lvl1pPr>
          </a:lstStyle>
          <a:p>
            <a:fld id="{1A8B420E-4F88-4C4D-A3BC-0C10389B6638}" type="datetime1">
              <a:rPr lang="hu-HU" smtClean="0"/>
              <a:pPr/>
              <a:t>2013.11.06.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555" y="126138"/>
            <a:ext cx="1427451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173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inemat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F07D65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07D65"/>
                </a:solidFill>
              </a:defRPr>
            </a:lvl1pPr>
          </a:lstStyle>
          <a:p>
            <a:fld id="{1A8B420E-4F88-4C4D-A3BC-0C10389B6638}" type="datetime1">
              <a:rPr lang="hu-HU" smtClean="0"/>
              <a:pPr/>
              <a:t>2013.11.06.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Tartalom hely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94" y="126138"/>
            <a:ext cx="1427451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486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átéklog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F9B142"/>
                </a:solidFill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9B142"/>
                </a:solidFill>
              </a:defRPr>
            </a:lvl1pPr>
          </a:lstStyle>
          <a:p>
            <a:fld id="{1A8B420E-4F88-4C4D-A3BC-0C10389B6638}" type="datetime1">
              <a:rPr lang="hu-HU" smtClean="0"/>
              <a:pPr/>
              <a:t>2013.11.06.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549" y="126138"/>
            <a:ext cx="1427451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334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4BDF083-F9F5-43D2-92D1-9F8FB878AFB0}" type="datetime1">
              <a:rPr lang="hu-HU" smtClean="0"/>
              <a:pPr/>
              <a:t>2013.11.06.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45574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918A0-6B08-43E0-B7BD-2E28F10BC4E0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Dátum hely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dirty="0" smtClean="0"/>
              <a:t>2013.11.06.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032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2" r:id="rId5"/>
  </p:sldLayoutIdLst>
  <p:transition spd="slow">
    <p:push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Évközi beszámoló</a:t>
            </a:r>
            <a:endParaRPr lang="hu-HU" dirty="0"/>
          </a:p>
        </p:txBody>
      </p:sp>
      <p:sp>
        <p:nvSpPr>
          <p:cNvPr id="6" name="Alcím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2013.11.15.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644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Képfeldolgozás csapat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2</a:t>
            </a:fld>
            <a:endParaRPr lang="hu-HU"/>
          </a:p>
        </p:txBody>
      </p:sp>
      <p:pic>
        <p:nvPicPr>
          <p:cNvPr id="5" name="Picture 4" descr="http://www.edmundoptics.com/images/catalog/100603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4897057"/>
            <a:ext cx="214312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pentax-security.com/media/11e9ef14e320175197306330b516e6ed/FL-CC2514-5M_larg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464" y="4482654"/>
            <a:ext cx="2191346" cy="164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5951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Elvégzett feladataink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3</a:t>
            </a:fld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2174782"/>
            <a:ext cx="3347373" cy="33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8876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Ami jelenleg még probléma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4</a:t>
            </a:fld>
            <a:endParaRPr lang="hu-H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76320" y="2060848"/>
            <a:ext cx="3312368" cy="340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13645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hátralévő időben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2013.X.X: Az X modul kész</a:t>
            </a:r>
          </a:p>
          <a:p>
            <a:r>
              <a:rPr lang="hu-HU" dirty="0" smtClean="0"/>
              <a:t>2013.Y.Y: </a:t>
            </a:r>
            <a:r>
              <a:rPr lang="hu-HU" dirty="0"/>
              <a:t>Az </a:t>
            </a:r>
            <a:r>
              <a:rPr lang="hu-HU" dirty="0" smtClean="0"/>
              <a:t>Y feladat kész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5</a:t>
            </a:fld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4941" y="2332784"/>
            <a:ext cx="3017887" cy="30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673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Kinematika csapat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6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00" y="1700808"/>
            <a:ext cx="3941422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7328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Elvégzett feladataink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7</a:t>
            </a:fld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2174782"/>
            <a:ext cx="3347373" cy="33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0132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Ami jelenleg még probléma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8</a:t>
            </a:fld>
            <a:endParaRPr lang="hu-H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76320" y="2060848"/>
            <a:ext cx="3312368" cy="340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39128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hátralévő időben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2013.X.X: Az X modul kész</a:t>
            </a:r>
          </a:p>
          <a:p>
            <a:r>
              <a:rPr lang="hu-HU" dirty="0" smtClean="0"/>
              <a:t>2013.Y.Y: </a:t>
            </a:r>
            <a:r>
              <a:rPr lang="hu-HU" dirty="0"/>
              <a:t>Az </a:t>
            </a:r>
            <a:r>
              <a:rPr lang="hu-HU" dirty="0" smtClean="0"/>
              <a:t>Y feladat kész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9</a:t>
            </a:fld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4941" y="2332784"/>
            <a:ext cx="3017887" cy="30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995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Játéklogika csapat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39269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Elvégzett feladataink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11</a:t>
            </a:fld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2174782"/>
            <a:ext cx="3347373" cy="33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845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Ami jelenleg még probléma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12</a:t>
            </a:fld>
            <a:endParaRPr lang="hu-H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76320" y="2060848"/>
            <a:ext cx="3312368" cy="340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55239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hátralévő időben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2013.X.X: Az X modul kész</a:t>
            </a:r>
          </a:p>
          <a:p>
            <a:r>
              <a:rPr lang="hu-HU" dirty="0" smtClean="0"/>
              <a:t>2013.Y.Y: </a:t>
            </a:r>
            <a:r>
              <a:rPr lang="hu-HU" dirty="0"/>
              <a:t>Az </a:t>
            </a:r>
            <a:r>
              <a:rPr lang="hu-HU" dirty="0" smtClean="0"/>
              <a:t>Y feladat kész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13</a:t>
            </a:fld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4941" y="2332784"/>
            <a:ext cx="3017887" cy="30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853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Köszönjük a figyelmet!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18A0-6B08-43E0-B7BD-2E28F10BC4E0}" type="slidenum">
              <a:rPr lang="hu-HU" smtClean="0"/>
              <a:pPr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07747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Egyéni 9. séma">
      <a:dk1>
        <a:srgbClr val="595959"/>
      </a:dk1>
      <a:lt1>
        <a:sysClr val="window" lastClr="FFFFFF"/>
      </a:lt1>
      <a:dk2>
        <a:srgbClr val="366092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2104</TotalTime>
  <Words>91</Words>
  <Application>Microsoft Office PowerPoint</Application>
  <PresentationFormat>Szélesvásznú</PresentationFormat>
  <Paragraphs>35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Office-téma</vt:lpstr>
      <vt:lpstr>Évközi beszámoló</vt:lpstr>
      <vt:lpstr>Képfeldolgozás csapat</vt:lpstr>
      <vt:lpstr>Elvégzett feladataink</vt:lpstr>
      <vt:lpstr>Ami jelenleg még probléma</vt:lpstr>
      <vt:lpstr>A hátralévő időben</vt:lpstr>
      <vt:lpstr>Kinematika csapat</vt:lpstr>
      <vt:lpstr>Elvégzett feladataink</vt:lpstr>
      <vt:lpstr>Ami jelenleg még probléma</vt:lpstr>
      <vt:lpstr>A hátralévő időben</vt:lpstr>
      <vt:lpstr>Játéklogika csapat</vt:lpstr>
      <vt:lpstr>Elvégzett feladataink</vt:lpstr>
      <vt:lpstr>Ami jelenleg még probléma</vt:lpstr>
      <vt:lpstr>A hátralévő időben</vt:lpstr>
      <vt:lpstr>Köszönjük a figyelmet!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Programozás I.</dc:title>
  <dc:creator>Horváth Ernő</dc:creator>
  <cp:lastModifiedBy>Horváth Ernő</cp:lastModifiedBy>
  <cp:revision>103</cp:revision>
  <dcterms:created xsi:type="dcterms:W3CDTF">2012-09-03T15:31:03Z</dcterms:created>
  <dcterms:modified xsi:type="dcterms:W3CDTF">2013-11-06T09:42:43Z</dcterms:modified>
</cp:coreProperties>
</file>