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3" r:id="rId2"/>
    <p:sldId id="289" r:id="rId3"/>
    <p:sldId id="290" r:id="rId4"/>
    <p:sldId id="291" r:id="rId5"/>
    <p:sldId id="292" r:id="rId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47E34807-31CD-4832-AE89-CEAC9048088B}">
          <p14:sldIdLst>
            <p14:sldId id="293"/>
            <p14:sldId id="289"/>
            <p14:sldId id="290"/>
            <p14:sldId id="291"/>
            <p14:sldId id="292"/>
          </p14:sldIdLst>
        </p14:section>
        <p14:section name="Vége" id="{8E3FDC92-7F71-41ED-B664-8C5E9AD7A39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7D65"/>
    <a:srgbClr val="F9B142"/>
    <a:srgbClr val="63C4EF"/>
    <a:srgbClr val="F07E66"/>
    <a:srgbClr val="F07F67"/>
    <a:srgbClr val="65C6EF"/>
    <a:srgbClr val="F9AF41"/>
    <a:srgbClr val="F07F68"/>
    <a:srgbClr val="454545"/>
    <a:srgbClr val="65C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4" autoAdjust="0"/>
    <p:restoredTop sz="94660"/>
  </p:normalViewPr>
  <p:slideViewPr>
    <p:cSldViewPr>
      <p:cViewPr varScale="1">
        <p:scale>
          <a:sx n="85" d="100"/>
          <a:sy n="85" d="100"/>
        </p:scale>
        <p:origin x="62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1F6A6-EFFA-4AB7-9182-95929E4CE2AE}" type="datetimeFigureOut">
              <a:rPr lang="hu-HU" smtClean="0"/>
              <a:pPr/>
              <a:t>2013.11.07.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A2010-731A-4DDC-8692-3CD0FFECDA4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549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83432" y="2996952"/>
            <a:ext cx="103632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828800" y="4729094"/>
            <a:ext cx="8534400" cy="9097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066C70E-9F4F-468F-8FBC-1E5654087933}" type="datetime1">
              <a:rPr lang="hu-HU" smtClean="0"/>
              <a:pPr/>
              <a:t>2013.11.07.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7849" y="260648"/>
            <a:ext cx="2628131" cy="2598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74749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Általán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742950" indent="-285750">
              <a:buFont typeface="Arial" panose="020B0604020202020204" pitchFamily="34" charset="0"/>
              <a:buChar char="»"/>
              <a:defRPr/>
            </a:lvl2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3C4EF"/>
                </a:solidFill>
              </a:defRPr>
            </a:lvl1pPr>
          </a:lstStyle>
          <a:p>
            <a:fld id="{1A8B420E-4F88-4C4D-A3BC-0C10389B6638}" type="datetime1">
              <a:rPr lang="hu-HU" smtClean="0"/>
              <a:pPr/>
              <a:t>2013.11.07.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81254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épfeldol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63C4EF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3C4EF"/>
                </a:solidFill>
              </a:defRPr>
            </a:lvl1pPr>
          </a:lstStyle>
          <a:p>
            <a:fld id="{1A8B420E-4F88-4C4D-A3BC-0C10389B6638}" type="datetime1">
              <a:rPr lang="hu-HU" smtClean="0"/>
              <a:pPr/>
              <a:t>2013.11.07.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9" name="Kép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555" y="126138"/>
            <a:ext cx="1427451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7173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inemat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F07D65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07D65"/>
                </a:solidFill>
              </a:defRPr>
            </a:lvl1pPr>
          </a:lstStyle>
          <a:p>
            <a:fld id="{1A8B420E-4F88-4C4D-A3BC-0C10389B6638}" type="datetime1">
              <a:rPr lang="hu-HU" smtClean="0"/>
              <a:pPr/>
              <a:t>2013.11.07.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7" name="Tartalom hely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594" y="126138"/>
            <a:ext cx="1427451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7486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átéklog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549" y="126138"/>
            <a:ext cx="1427451" cy="1440000"/>
          </a:xfrm>
          <a:prstGeom prst="rect">
            <a:avLst/>
          </a:prstGeom>
        </p:spPr>
      </p:pic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9" name="Dátum hely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2013.11.06.</a:t>
            </a:r>
            <a:endParaRPr lang="hu-HU" dirty="0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Dia számának hely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103340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4BDF083-F9F5-43D2-92D1-9F8FB878AFB0}" type="datetime1">
              <a:rPr lang="hu-HU" smtClean="0"/>
              <a:pPr/>
              <a:t>2013.11.07.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45574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Dátum hely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 dirty="0" smtClean="0"/>
              <a:t>2013.11.06.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9032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60" r:id="rId4"/>
    <p:sldLayoutId id="2147483661" r:id="rId5"/>
    <p:sldLayoutId id="2147483652" r:id="rId6"/>
  </p:sldLayoutIdLst>
  <p:transition spd="slow">
    <p:push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Tudományos szoftverek tervezése</a:t>
            </a:r>
            <a:endParaRPr lang="hu-HU" dirty="0"/>
          </a:p>
        </p:txBody>
      </p:sp>
      <p:sp>
        <p:nvSpPr>
          <p:cNvPr id="6" name="Alcím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2013.11.08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830582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>
                    <a:lumMod val="75000"/>
                  </a:schemeClr>
                </a:solidFill>
              </a:rPr>
              <a:t>Feladatok jövő hétre</a:t>
            </a:r>
            <a:endParaRPr lang="hu-HU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Tartalom hely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Prezentáció csapatonként</a:t>
            </a:r>
          </a:p>
          <a:p>
            <a:pPr lvl="1"/>
            <a:r>
              <a:rPr lang="hu-HU" dirty="0" smtClean="0"/>
              <a:t>Utolsó „mérföldkő”</a:t>
            </a:r>
          </a:p>
          <a:p>
            <a:pPr lvl="1"/>
            <a:r>
              <a:rPr lang="hu-HU" dirty="0" smtClean="0"/>
              <a:t>Elvégzett feladatok</a:t>
            </a:r>
          </a:p>
          <a:p>
            <a:pPr lvl="1"/>
            <a:r>
              <a:rPr lang="hu-HU" dirty="0" smtClean="0"/>
              <a:t>Jelenlegi problémák</a:t>
            </a:r>
          </a:p>
          <a:p>
            <a:pPr lvl="1"/>
            <a:r>
              <a:rPr lang="hu-HU" dirty="0" smtClean="0"/>
              <a:t>Hátralévő feladatok » </a:t>
            </a:r>
            <a:r>
              <a:rPr lang="hu-HU" b="1" dirty="0" smtClean="0">
                <a:solidFill>
                  <a:srgbClr val="F07D65"/>
                </a:solidFill>
              </a:rPr>
              <a:t>határidő</a:t>
            </a:r>
            <a:r>
              <a:rPr lang="hu-HU" dirty="0" smtClean="0"/>
              <a:t>vel</a:t>
            </a:r>
          </a:p>
          <a:p>
            <a:r>
              <a:rPr lang="hu-HU" dirty="0" smtClean="0"/>
              <a:t>Dokumentáció csapatonként</a:t>
            </a:r>
          </a:p>
          <a:p>
            <a:r>
              <a:rPr lang="hu-HU" dirty="0" smtClean="0"/>
              <a:t>Végzett munka hallgatónként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2</a:t>
            </a:fld>
            <a:endParaRPr lang="hu-HU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26032" y="1351392"/>
            <a:ext cx="3256368" cy="316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5951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Továbbiak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Teremhasználat</a:t>
            </a:r>
          </a:p>
          <a:p>
            <a:r>
              <a:rPr lang="hu-HU" dirty="0" smtClean="0"/>
              <a:t>Aktuális kérdések </a:t>
            </a:r>
          </a:p>
          <a:p>
            <a:pPr lvl="1"/>
            <a:r>
              <a:rPr lang="hu-HU" dirty="0" smtClean="0"/>
              <a:t>Jelenleg hogy áll a dokumentáció?</a:t>
            </a:r>
          </a:p>
          <a:p>
            <a:pPr lvl="1"/>
            <a:r>
              <a:rPr lang="hu-HU" dirty="0" smtClean="0"/>
              <a:t>Pálya méretei tisztázva? (kinematika+képfeldolgozás)</a:t>
            </a:r>
          </a:p>
          <a:p>
            <a:pPr lvl="1"/>
            <a:r>
              <a:rPr lang="hu-HU" dirty="0" smtClean="0"/>
              <a:t>Egyéb problémák</a:t>
            </a:r>
          </a:p>
          <a:p>
            <a:r>
              <a:rPr lang="hu-HU" dirty="0"/>
              <a:t>Képfeldolgozás » Kalibrációs </a:t>
            </a:r>
            <a:r>
              <a:rPr lang="hu-HU" dirty="0" smtClean="0"/>
              <a:t>papír</a:t>
            </a:r>
            <a:endParaRPr lang="hu-HU" dirty="0" smtClean="0"/>
          </a:p>
          <a:p>
            <a:r>
              <a:rPr lang="hu-HU" dirty="0" smtClean="0"/>
              <a:t>Az </a:t>
            </a:r>
            <a:r>
              <a:rPr lang="hu-HU" dirty="0"/>
              <a:t>új robotkar </a:t>
            </a:r>
            <a:r>
              <a:rPr lang="hu-HU" dirty="0" smtClean="0"/>
              <a:t>állvány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25409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t="13893" r="4855" b="14039"/>
          <a:stretch/>
        </p:blipFill>
        <p:spPr>
          <a:xfrm>
            <a:off x="-168696" y="-99392"/>
            <a:ext cx="12498161" cy="7056784"/>
          </a:xfrm>
        </p:spPr>
      </p:pic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26348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7510"/>
            <a:ext cx="12368696" cy="6957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Robotkar állvány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22791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Egyéni 9. séma">
      <a:dk1>
        <a:srgbClr val="595959"/>
      </a:dk1>
      <a:lt1>
        <a:sysClr val="window" lastClr="FFFFFF"/>
      </a:lt1>
      <a:dk2>
        <a:srgbClr val="366092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Osztalék</Template>
  <TotalTime>2169</TotalTime>
  <Words>60</Words>
  <Application>Microsoft Office PowerPoint</Application>
  <PresentationFormat>Szélesvásznú</PresentationFormat>
  <Paragraphs>24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Office-téma</vt:lpstr>
      <vt:lpstr>Tudományos szoftverek tervezése</vt:lpstr>
      <vt:lpstr>Feladatok jövő hétre</vt:lpstr>
      <vt:lpstr>Továbbiak</vt:lpstr>
      <vt:lpstr>PowerPoint bemutató</vt:lpstr>
      <vt:lpstr>Robotkar állvány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Programozás I.</dc:title>
  <dc:creator>Horváth Ernő</dc:creator>
  <cp:lastModifiedBy>Horváth Ernő</cp:lastModifiedBy>
  <cp:revision>110</cp:revision>
  <dcterms:created xsi:type="dcterms:W3CDTF">2012-09-03T15:31:03Z</dcterms:created>
  <dcterms:modified xsi:type="dcterms:W3CDTF">2013-11-07T19:07:56Z</dcterms:modified>
</cp:coreProperties>
</file>