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81813" cy="9661525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DF24-A9E4-4B9D-BCB9-F11E6E15BB8D}" type="datetimeFigureOut">
              <a:rPr lang="hu-HU" smtClean="0"/>
              <a:pPr/>
              <a:t>2015.02.14.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6617-778B-4B72-90AE-2770230D9FF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DF24-A9E4-4B9D-BCB9-F11E6E15BB8D}" type="datetimeFigureOut">
              <a:rPr lang="hu-HU" smtClean="0"/>
              <a:pPr/>
              <a:t>2015.02.14.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6617-778B-4B72-90AE-2770230D9FF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DF24-A9E4-4B9D-BCB9-F11E6E15BB8D}" type="datetimeFigureOut">
              <a:rPr lang="hu-HU" smtClean="0"/>
              <a:pPr/>
              <a:t>2015.02.14.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6617-778B-4B72-90AE-2770230D9FF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DF24-A9E4-4B9D-BCB9-F11E6E15BB8D}" type="datetimeFigureOut">
              <a:rPr lang="hu-HU" smtClean="0"/>
              <a:pPr/>
              <a:t>2015.02.14.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6617-778B-4B72-90AE-2770230D9FF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DF24-A9E4-4B9D-BCB9-F11E6E15BB8D}" type="datetimeFigureOut">
              <a:rPr lang="hu-HU" smtClean="0"/>
              <a:pPr/>
              <a:t>2015.02.14.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6617-778B-4B72-90AE-2770230D9FF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DF24-A9E4-4B9D-BCB9-F11E6E15BB8D}" type="datetimeFigureOut">
              <a:rPr lang="hu-HU" smtClean="0"/>
              <a:pPr/>
              <a:t>2015.02.14.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6617-778B-4B72-90AE-2770230D9FF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DF24-A9E4-4B9D-BCB9-F11E6E15BB8D}" type="datetimeFigureOut">
              <a:rPr lang="hu-HU" smtClean="0"/>
              <a:pPr/>
              <a:t>2015.02.14.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6617-778B-4B72-90AE-2770230D9FF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DF24-A9E4-4B9D-BCB9-F11E6E15BB8D}" type="datetimeFigureOut">
              <a:rPr lang="hu-HU" smtClean="0"/>
              <a:pPr/>
              <a:t>2015.02.14.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6617-778B-4B72-90AE-2770230D9FF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DF24-A9E4-4B9D-BCB9-F11E6E15BB8D}" type="datetimeFigureOut">
              <a:rPr lang="hu-HU" smtClean="0"/>
              <a:pPr/>
              <a:t>2015.02.14.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6617-778B-4B72-90AE-2770230D9FF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DF24-A9E4-4B9D-BCB9-F11E6E15BB8D}" type="datetimeFigureOut">
              <a:rPr lang="hu-HU" smtClean="0"/>
              <a:pPr/>
              <a:t>2015.02.14.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6617-778B-4B72-90AE-2770230D9FF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DF24-A9E4-4B9D-BCB9-F11E6E15BB8D}" type="datetimeFigureOut">
              <a:rPr lang="hu-HU" smtClean="0"/>
              <a:pPr/>
              <a:t>2015.02.14.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6617-778B-4B72-90AE-2770230D9FF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8DF24-A9E4-4B9D-BCB9-F11E6E15BB8D}" type="datetimeFigureOut">
              <a:rPr lang="hu-HU" smtClean="0"/>
              <a:pPr/>
              <a:t>2015.02.14.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86617-778B-4B72-90AE-2770230D9FF6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igo.hu/idojaras/20091124-megujulo-energia-ozmozis-eromu-norvegia.html" TargetMode="External"/><Relationship Id="rId2" Type="http://schemas.openxmlformats.org/officeDocument/2006/relationships/hyperlink" Target="http://www.zoldmuzeum.hu/ozmoziseromu-a-jovo-energiaforras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Ozmotikus erőművek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Tefner Dávid (zyd28g)</a:t>
            </a:r>
          </a:p>
          <a:p>
            <a:r>
              <a:rPr lang="hu-HU" dirty="0" smtClean="0"/>
              <a:t>SZE. Győr 2015</a:t>
            </a:r>
            <a:endParaRPr lang="hu-H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 az ozmózis?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Az ozmózis az oldószer áramlása (diffúziója) a hígabb oldatból a töményebb oldatba, egy féligáteresztő hártyán át.</a:t>
            </a:r>
            <a:endParaRPr lang="hu-H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folyamat előtt</a:t>
            </a:r>
            <a:endParaRPr lang="hu-H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33904" y="1796514"/>
            <a:ext cx="3076191" cy="4133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folyamat lezajlása után</a:t>
            </a:r>
            <a:endParaRPr lang="hu-H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81523" y="2029848"/>
            <a:ext cx="3180953" cy="3666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Ozmózisnyomás</a:t>
            </a:r>
            <a:endParaRPr lang="hu-HU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33904" y="2277467"/>
            <a:ext cx="3276191" cy="3171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Ozmózisnyomás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</a:t>
            </a:r>
            <a:r>
              <a:rPr lang="hu-HU" dirty="0" smtClean="0"/>
              <a:t>a </a:t>
            </a:r>
            <a:r>
              <a:rPr lang="hu-HU" dirty="0" smtClean="0">
                <a:solidFill>
                  <a:srgbClr val="00B050"/>
                </a:solidFill>
              </a:rPr>
              <a:t>(P)</a:t>
            </a:r>
            <a:r>
              <a:rPr lang="hu-HU" dirty="0" smtClean="0"/>
              <a:t> </a:t>
            </a:r>
            <a:r>
              <a:rPr lang="hu-HU" dirty="0"/>
              <a:t>nyomás, amelyet a tiszta oldószerrel féligáteresztő hártyán </a:t>
            </a:r>
            <a:r>
              <a:rPr lang="hu-HU" dirty="0" smtClean="0"/>
              <a:t>keresztül kapcsolatban </a:t>
            </a:r>
            <a:r>
              <a:rPr lang="hu-HU" dirty="0"/>
              <a:t>lévő oldatra kell kifejteni ahhoz, hogy dinamikus egyensúly jöjjön létre (azaz leálljon az ozmózis). 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Alkalmas oldat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Természetben közvetlenül előfordul</a:t>
            </a:r>
          </a:p>
          <a:p>
            <a:r>
              <a:rPr lang="hu-HU" dirty="0" smtClean="0"/>
              <a:t>Nagy mennyiség áll rendelkezésre</a:t>
            </a:r>
          </a:p>
          <a:p>
            <a:r>
              <a:rPr lang="hu-HU" dirty="0" smtClean="0"/>
              <a:t>Folyamatosan rendelkezésre áll</a:t>
            </a:r>
          </a:p>
          <a:p>
            <a:r>
              <a:rPr lang="hu-HU" dirty="0" smtClean="0"/>
              <a:t>A környezet jelentősebb megválzoztatása (befoylásolása, károsítása) nélkül kihasználható legyen</a:t>
            </a:r>
            <a:endParaRPr lang="hu-H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Alkalmas oldat</a:t>
            </a:r>
            <a:endParaRPr lang="hu-H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3427" y="1600200"/>
            <a:ext cx="45771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Ozmotikus erőmű / sóerőmű</a:t>
            </a:r>
            <a:endParaRPr lang="hu-HU" dirty="0"/>
          </a:p>
        </p:txBody>
      </p:sp>
      <p:pic>
        <p:nvPicPr>
          <p:cNvPr id="5122" name="Picture 2" descr="D:\Work\sym\na\adm_kep_m09121151166590_soeromu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428736"/>
            <a:ext cx="6296230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Statkraft sóerőmű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5918" y="3143248"/>
            <a:ext cx="6357982" cy="2982915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6146" name="Picture 2" descr="D:\Work\sym\na\20091124-statkraft-osmotic-power-pla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857364"/>
            <a:ext cx="5357850" cy="41328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Probléma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2-4 KW teljesítmény</a:t>
            </a:r>
          </a:p>
          <a:p>
            <a:r>
              <a:rPr lang="hu-HU" dirty="0" smtClean="0"/>
              <a:t>2 W / négyzetméter </a:t>
            </a:r>
          </a:p>
          <a:p>
            <a:r>
              <a:rPr lang="hu-HU" dirty="0" smtClean="0"/>
              <a:t>Membrán hatásfoka</a:t>
            </a:r>
          </a:p>
          <a:p>
            <a:r>
              <a:rPr lang="hu-HU" dirty="0" smtClean="0"/>
              <a:t>Stadion méretű létesítmények</a:t>
            </a:r>
            <a:endParaRPr lang="hu-H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Membrán</a:t>
            </a:r>
            <a:endParaRPr lang="hu-HU" dirty="0"/>
          </a:p>
        </p:txBody>
      </p:sp>
      <p:pic>
        <p:nvPicPr>
          <p:cNvPr id="7172" name="Picture 4" descr="D:\Work\sym\na\statkraft-osmosis-11-25-0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Membrán</a:t>
            </a:r>
            <a:endParaRPr lang="hu-HU" dirty="0"/>
          </a:p>
        </p:txBody>
      </p:sp>
      <p:pic>
        <p:nvPicPr>
          <p:cNvPr id="8194" name="Picture 2" descr="D:\Work\sym\na\reverse osmosis 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7033" y="1285860"/>
            <a:ext cx="8595159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Kérdés: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Mi az oka, hogy az ozmózis folyamán mindig a tömény oldat menyisége növekszik és a híg oldaté csökken?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Felhasznált források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>
                <a:hlinkClick r:id="rId2"/>
              </a:rPr>
              <a:t>http</a:t>
            </a:r>
            <a:r>
              <a:rPr lang="hu-HU" dirty="0" smtClean="0">
                <a:hlinkClick r:id="rId2"/>
              </a:rPr>
              <a:t>://</a:t>
            </a:r>
            <a:r>
              <a:rPr lang="hu-HU" dirty="0" smtClean="0">
                <a:hlinkClick r:id="rId2"/>
              </a:rPr>
              <a:t>www.zoldmuzeum.hu/ozmoziseromu-a-jovo-energiaforrasa</a:t>
            </a:r>
            <a:endParaRPr lang="hu-HU" dirty="0" smtClean="0"/>
          </a:p>
          <a:p>
            <a:pPr>
              <a:buNone/>
            </a:pPr>
            <a:r>
              <a:rPr lang="hu-HU" dirty="0" smtClean="0">
                <a:hlinkClick r:id="rId3"/>
              </a:rPr>
              <a:t>http</a:t>
            </a:r>
            <a:r>
              <a:rPr lang="hu-HU" dirty="0" smtClean="0">
                <a:hlinkClick r:id="rId3"/>
              </a:rPr>
              <a:t>://</a:t>
            </a:r>
            <a:r>
              <a:rPr lang="hu-HU" dirty="0" smtClean="0">
                <a:hlinkClick r:id="rId3"/>
              </a:rPr>
              <a:t>www.origo.hu/idojaras/20091124-megujulo-energia-ozmozis-eromu-norvegia.html</a:t>
            </a:r>
            <a:endParaRPr lang="hu-HU" dirty="0" smtClean="0"/>
          </a:p>
          <a:p>
            <a:pPr>
              <a:buNone/>
            </a:pPr>
            <a:r>
              <a:rPr lang="hu-HU" dirty="0" smtClean="0"/>
              <a:t>http://</a:t>
            </a:r>
            <a:r>
              <a:rPr lang="hu-HU" dirty="0" smtClean="0"/>
              <a:t>www.muszaki-magazin.hu/cikk/epul_az_elso_soeromu</a:t>
            </a:r>
            <a:endParaRPr lang="hu-H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156</Words>
  <Application>Microsoft Office PowerPoint</Application>
  <PresentationFormat>On-screen Show (4:3)</PresentationFormat>
  <Paragraphs>31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Ozmotikus erőművek</vt:lpstr>
      <vt:lpstr>Mi az ozmózis?</vt:lpstr>
      <vt:lpstr>A folyamat előtt</vt:lpstr>
      <vt:lpstr>A folyamat lezajlása után</vt:lpstr>
      <vt:lpstr>Ozmózisnyomás</vt:lpstr>
      <vt:lpstr>Ozmózisnyomás</vt:lpstr>
      <vt:lpstr>Alkalmas oldat</vt:lpstr>
      <vt:lpstr>Alkalmas oldat</vt:lpstr>
      <vt:lpstr>Ozmotikus erőmű / sóerőmű</vt:lpstr>
      <vt:lpstr>Statkraft sóerőmű</vt:lpstr>
      <vt:lpstr>Probléma</vt:lpstr>
      <vt:lpstr>Membrán</vt:lpstr>
      <vt:lpstr>Membrán</vt:lpstr>
      <vt:lpstr>Kérdés:</vt:lpstr>
      <vt:lpstr>Felhasznált források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Ozmotikus erőművek</dc:title>
  <dc:creator>User</dc:creator>
  <cp:lastModifiedBy>User</cp:lastModifiedBy>
  <cp:revision>17</cp:revision>
  <dcterms:created xsi:type="dcterms:W3CDTF">2015-02-11T17:17:20Z</dcterms:created>
  <dcterms:modified xsi:type="dcterms:W3CDTF">2015-02-14T17:00:59Z</dcterms:modified>
</cp:coreProperties>
</file>