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8" r:id="rId3"/>
    <p:sldId id="287" r:id="rId4"/>
    <p:sldId id="300" r:id="rId5"/>
    <p:sldId id="298" r:id="rId6"/>
    <p:sldId id="263" r:id="rId7"/>
    <p:sldId id="257" r:id="rId8"/>
    <p:sldId id="275" r:id="rId9"/>
    <p:sldId id="258" r:id="rId10"/>
    <p:sldId id="296" r:id="rId11"/>
    <p:sldId id="264" r:id="rId12"/>
    <p:sldId id="274" r:id="rId13"/>
    <p:sldId id="266" r:id="rId14"/>
    <p:sldId id="262" r:id="rId15"/>
    <p:sldId id="261" r:id="rId16"/>
    <p:sldId id="273" r:id="rId17"/>
    <p:sldId id="283" r:id="rId18"/>
    <p:sldId id="284" r:id="rId19"/>
    <p:sldId id="285" r:id="rId20"/>
    <p:sldId id="270" r:id="rId21"/>
    <p:sldId id="269" r:id="rId22"/>
    <p:sldId id="260" r:id="rId23"/>
    <p:sldId id="271" r:id="rId24"/>
    <p:sldId id="267" r:id="rId25"/>
    <p:sldId id="265" r:id="rId26"/>
    <p:sldId id="259" r:id="rId27"/>
    <p:sldId id="295" r:id="rId28"/>
    <p:sldId id="276" r:id="rId29"/>
    <p:sldId id="268" r:id="rId30"/>
    <p:sldId id="286" r:id="rId31"/>
    <p:sldId id="278" r:id="rId32"/>
    <p:sldId id="279" r:id="rId33"/>
    <p:sldId id="277" r:id="rId34"/>
    <p:sldId id="280" r:id="rId35"/>
    <p:sldId id="281" r:id="rId36"/>
    <p:sldId id="293" r:id="rId37"/>
    <p:sldId id="299" r:id="rId38"/>
    <p:sldId id="272" r:id="rId39"/>
    <p:sldId id="282" r:id="rId40"/>
    <p:sldId id="291" r:id="rId41"/>
    <p:sldId id="292" r:id="rId42"/>
    <p:sldId id="297" r:id="rId43"/>
    <p:sldId id="294" r:id="rId44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81" d="100"/>
          <a:sy n="81" d="100"/>
        </p:scale>
        <p:origin x="-300" y="-3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 smtClean="0"/>
              <a:t>Kattintson ide az alcím mintájának szerkesztéséhez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D27AC-BD6D-409E-83E9-E3C62DE4FC44}" type="datetimeFigureOut">
              <a:rPr lang="hu-HU" smtClean="0"/>
              <a:t>2021.02.08.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9B9C14-C987-4D00-823F-824F76B2F29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9026072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D27AC-BD6D-409E-83E9-E3C62DE4FC44}" type="datetimeFigureOut">
              <a:rPr lang="hu-HU" smtClean="0"/>
              <a:t>2021.02.08.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9B9C14-C987-4D00-823F-824F76B2F29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6672975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D27AC-BD6D-409E-83E9-E3C62DE4FC44}" type="datetimeFigureOut">
              <a:rPr lang="hu-HU" smtClean="0"/>
              <a:t>2021.02.08.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9B9C14-C987-4D00-823F-824F76B2F29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627521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D27AC-BD6D-409E-83E9-E3C62DE4FC44}" type="datetimeFigureOut">
              <a:rPr lang="hu-HU" smtClean="0"/>
              <a:t>2021.02.08.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9B9C14-C987-4D00-823F-824F76B2F29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9130954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D27AC-BD6D-409E-83E9-E3C62DE4FC44}" type="datetimeFigureOut">
              <a:rPr lang="hu-HU" smtClean="0"/>
              <a:t>2021.02.08.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9B9C14-C987-4D00-823F-824F76B2F29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393407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D27AC-BD6D-409E-83E9-E3C62DE4FC44}" type="datetimeFigureOut">
              <a:rPr lang="hu-HU" smtClean="0"/>
              <a:t>2021.02.08.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9B9C14-C987-4D00-823F-824F76B2F29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419987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D27AC-BD6D-409E-83E9-E3C62DE4FC44}" type="datetimeFigureOut">
              <a:rPr lang="hu-HU" smtClean="0"/>
              <a:t>2021.02.08.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9B9C14-C987-4D00-823F-824F76B2F29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8272627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D27AC-BD6D-409E-83E9-E3C62DE4FC44}" type="datetimeFigureOut">
              <a:rPr lang="hu-HU" smtClean="0"/>
              <a:t>2021.02.08.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9B9C14-C987-4D00-823F-824F76B2F29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3053507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D27AC-BD6D-409E-83E9-E3C62DE4FC44}" type="datetimeFigureOut">
              <a:rPr lang="hu-HU" smtClean="0"/>
              <a:t>2021.02.08.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9B9C14-C987-4D00-823F-824F76B2F29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533822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D27AC-BD6D-409E-83E9-E3C62DE4FC44}" type="datetimeFigureOut">
              <a:rPr lang="hu-HU" smtClean="0"/>
              <a:t>2021.02.08.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9B9C14-C987-4D00-823F-824F76B2F29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1008306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D27AC-BD6D-409E-83E9-E3C62DE4FC44}" type="datetimeFigureOut">
              <a:rPr lang="hu-HU" smtClean="0"/>
              <a:t>2021.02.08.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9B9C14-C987-4D00-823F-824F76B2F29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5625805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8D27AC-BD6D-409E-83E9-E3C62DE4FC44}" type="datetimeFigureOut">
              <a:rPr lang="hu-HU" smtClean="0"/>
              <a:t>2021.02.08.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9B9C14-C987-4D00-823F-824F76B2F29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869421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2" Type="http://schemas.openxmlformats.org/officeDocument/2006/relationships/image" Target="../media/image18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wmf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524000" y="2180454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hu-HU" dirty="0" smtClean="0"/>
              <a:t>CSAVAROK </a:t>
            </a:r>
            <a:br>
              <a:rPr lang="hu-HU" dirty="0" smtClean="0"/>
            </a:br>
            <a:r>
              <a:rPr lang="hu-HU" dirty="0" smtClean="0"/>
              <a:t>és </a:t>
            </a:r>
            <a:br>
              <a:rPr lang="hu-HU" dirty="0" smtClean="0"/>
            </a:br>
            <a:r>
              <a:rPr lang="hu-HU" dirty="0" smtClean="0"/>
              <a:t>CSAVARKÖTÉSEK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773946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1675" y="909637"/>
            <a:ext cx="8248650" cy="5038725"/>
          </a:xfrm>
          <a:prstGeom prst="rect">
            <a:avLst/>
          </a:prstGeom>
        </p:spPr>
      </p:pic>
      <p:sp>
        <p:nvSpPr>
          <p:cNvPr id="2" name="Szövegdoboz 1"/>
          <p:cNvSpPr txBox="1"/>
          <p:nvPr/>
        </p:nvSpPr>
        <p:spPr>
          <a:xfrm>
            <a:off x="6797856" y="4794069"/>
            <a:ext cx="34224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P:     menetemelkedés</a:t>
            </a:r>
          </a:p>
          <a:p>
            <a:r>
              <a:rPr lang="hu-HU" sz="2400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d(2): középátmérő</a:t>
            </a:r>
            <a:endParaRPr lang="hu-HU" sz="2400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2603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39"/>
          <a:stretch>
            <a:fillRect/>
          </a:stretch>
        </p:blipFill>
        <p:spPr bwMode="auto">
          <a:xfrm>
            <a:off x="418011" y="374786"/>
            <a:ext cx="3276600" cy="4956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r="3139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7748" y="536892"/>
            <a:ext cx="2806700" cy="502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4" name="Kép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8945" y="1856889"/>
            <a:ext cx="3124469" cy="1991967"/>
          </a:xfrm>
          <a:prstGeom prst="rect">
            <a:avLst/>
          </a:prstGeom>
        </p:spPr>
      </p:pic>
      <p:sp>
        <p:nvSpPr>
          <p:cNvPr id="5" name="Szövegdoboz 4"/>
          <p:cNvSpPr txBox="1"/>
          <p:nvPr/>
        </p:nvSpPr>
        <p:spPr>
          <a:xfrm>
            <a:off x="4566877" y="1341098"/>
            <a:ext cx="16197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/>
              <a:t>JOBB MENET</a:t>
            </a:r>
            <a:endParaRPr lang="hu-HU" dirty="0"/>
          </a:p>
        </p:txBody>
      </p:sp>
      <p:sp>
        <p:nvSpPr>
          <p:cNvPr id="6" name="Szövegdoboz 5"/>
          <p:cNvSpPr txBox="1"/>
          <p:nvPr/>
        </p:nvSpPr>
        <p:spPr>
          <a:xfrm>
            <a:off x="6515688" y="1341098"/>
            <a:ext cx="19229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/>
              <a:t>BAL MENET(LH)</a:t>
            </a:r>
            <a:endParaRPr lang="hu-HU" dirty="0"/>
          </a:p>
        </p:txBody>
      </p:sp>
      <p:sp>
        <p:nvSpPr>
          <p:cNvPr id="7" name="Szövegdoboz 6"/>
          <p:cNvSpPr txBox="1"/>
          <p:nvPr/>
        </p:nvSpPr>
        <p:spPr>
          <a:xfrm>
            <a:off x="4566877" y="4287808"/>
            <a:ext cx="4232366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P(h): menetemelkedés</a:t>
            </a:r>
          </a:p>
          <a:p>
            <a:r>
              <a:rPr lang="hu-H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P: menetosztás</a:t>
            </a:r>
          </a:p>
          <a:p>
            <a:r>
              <a:rPr lang="hu-H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i: bekezdések száma = P(h)/P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915827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9636" y="179083"/>
            <a:ext cx="4284615" cy="3035737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5644" y="1894114"/>
            <a:ext cx="7704029" cy="4598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4845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3851" y="0"/>
            <a:ext cx="8516983" cy="6854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2988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00"/>
            <a:ext cx="12192000" cy="6223000"/>
          </a:xfrm>
          <a:prstGeom prst="rect">
            <a:avLst/>
          </a:prstGeom>
        </p:spPr>
      </p:pic>
      <p:pic>
        <p:nvPicPr>
          <p:cNvPr id="4" name="Kép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90746" y="4562338"/>
            <a:ext cx="3170328" cy="1722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6147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6572"/>
            <a:ext cx="12192000" cy="6284855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74934"/>
            <a:ext cx="12192000" cy="5308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761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0886" y="0"/>
            <a:ext cx="70502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1962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ép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4608" y="0"/>
            <a:ext cx="560278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9260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25543" y="199537"/>
            <a:ext cx="3553201" cy="5125062"/>
          </a:xfrm>
          <a:prstGeom prst="rect">
            <a:avLst/>
          </a:prstGeom>
        </p:spPr>
      </p:pic>
      <p:pic>
        <p:nvPicPr>
          <p:cNvPr id="4" name="Kép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1866" y="2619760"/>
            <a:ext cx="3142161" cy="3990046"/>
          </a:xfrm>
          <a:prstGeom prst="rect">
            <a:avLst/>
          </a:prstGeom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>
            <a:lum bright="18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4502"/>
            <a:ext cx="5051866" cy="33088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>
                    <a:lum bright="18000" contrast="24000"/>
                  </a:blip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19541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475" y="0"/>
            <a:ext cx="103870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2544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9124" y="668914"/>
            <a:ext cx="5206909" cy="3014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Kép 2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29029" y="668914"/>
            <a:ext cx="4827542" cy="2831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Kép 3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32154" y="3926069"/>
            <a:ext cx="4871766" cy="25792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734270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8361" y="0"/>
            <a:ext cx="8520065" cy="6583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0187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7930"/>
            <a:ext cx="12192000" cy="6042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8897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579" y="0"/>
            <a:ext cx="1020684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8326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0337" y="0"/>
            <a:ext cx="91913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3949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0675" y="1185862"/>
            <a:ext cx="9010650" cy="4486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5828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8740"/>
            <a:ext cx="12192000" cy="6040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8004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9953" y="0"/>
            <a:ext cx="7801247" cy="6894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9171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83528"/>
            <a:ext cx="12192000" cy="5090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0978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6200" y="863600"/>
            <a:ext cx="6959600" cy="513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2502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885" y="1690395"/>
            <a:ext cx="11329851" cy="4046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6506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1473" y="0"/>
            <a:ext cx="966905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8422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doboz 3"/>
          <p:cNvSpPr txBox="1"/>
          <p:nvPr/>
        </p:nvSpPr>
        <p:spPr>
          <a:xfrm>
            <a:off x="4781006" y="2220686"/>
            <a:ext cx="395804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hu-HU" dirty="0" smtClean="0"/>
          </a:p>
          <a:p>
            <a:r>
              <a:rPr lang="hu-HU" sz="3600" b="1" dirty="0" smtClean="0"/>
              <a:t>SZERSZÁMOK</a:t>
            </a:r>
            <a:endParaRPr lang="hu-HU" sz="3600" b="1" dirty="0"/>
          </a:p>
        </p:txBody>
      </p:sp>
    </p:spTree>
    <p:extLst>
      <p:ext uri="{BB962C8B-B14F-4D97-AF65-F5344CB8AC3E}">
        <p14:creationId xmlns:p14="http://schemas.microsoft.com/office/powerpoint/2010/main" val="2988561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8047"/>
            <a:ext cx="12192000" cy="5321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978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619" y="0"/>
            <a:ext cx="1183076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986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2570" y="768728"/>
            <a:ext cx="7541079" cy="5759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6024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5150" y="279400"/>
            <a:ext cx="5981700" cy="629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8252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3628" y="0"/>
            <a:ext cx="878474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3490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463" y="254634"/>
            <a:ext cx="4600485" cy="5819593"/>
          </a:xfrm>
          <a:prstGeom prst="rect">
            <a:avLst/>
          </a:prstGeom>
        </p:spPr>
      </p:pic>
      <p:pic>
        <p:nvPicPr>
          <p:cNvPr id="3" name="Kép 2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2342" y="2305503"/>
            <a:ext cx="6165669" cy="2645319"/>
          </a:xfrm>
          <a:prstGeom prst="rect">
            <a:avLst/>
          </a:prstGeom>
        </p:spPr>
      </p:pic>
      <p:sp>
        <p:nvSpPr>
          <p:cNvPr id="4" name="Szövegdoboz 3"/>
          <p:cNvSpPr txBox="1"/>
          <p:nvPr/>
        </p:nvSpPr>
        <p:spPr>
          <a:xfrm>
            <a:off x="7276011" y="5394961"/>
            <a:ext cx="32003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dirty="0" smtClean="0"/>
              <a:t>Menetmetszők (kézi)</a:t>
            </a:r>
            <a:endParaRPr lang="hu-HU" sz="2400" dirty="0"/>
          </a:p>
        </p:txBody>
      </p:sp>
    </p:spTree>
    <p:extLst>
      <p:ext uri="{BB962C8B-B14F-4D97-AF65-F5344CB8AC3E}">
        <p14:creationId xmlns:p14="http://schemas.microsoft.com/office/powerpoint/2010/main" val="2533992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6099"/>
            <a:ext cx="12192000" cy="6165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2828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438" y="0"/>
            <a:ext cx="1067312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7139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80393"/>
            <a:ext cx="12192000" cy="5297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6162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15420"/>
            <a:ext cx="12192000" cy="4627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8264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59995"/>
            <a:ext cx="12192000" cy="4738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1653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065" y="535577"/>
            <a:ext cx="4055739" cy="5943600"/>
          </a:xfrm>
          <a:prstGeom prst="rect">
            <a:avLst/>
          </a:prstGeom>
        </p:spPr>
      </p:pic>
      <p:pic>
        <p:nvPicPr>
          <p:cNvPr id="3" name="Kép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7781" y="1854925"/>
            <a:ext cx="6285872" cy="4624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2606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919" y="0"/>
            <a:ext cx="4883714" cy="6514147"/>
          </a:xfrm>
          <a:prstGeom prst="rect">
            <a:avLst/>
          </a:prstGeom>
        </p:spPr>
      </p:pic>
      <p:pic>
        <p:nvPicPr>
          <p:cNvPr id="3" name="Kép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65706" y="1467462"/>
            <a:ext cx="4926378" cy="5272224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6132" y="114912"/>
            <a:ext cx="6105525" cy="1352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028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508" y="1275620"/>
            <a:ext cx="5570005" cy="4891112"/>
          </a:xfrm>
          <a:prstGeom prst="rect">
            <a:avLst/>
          </a:prstGeom>
        </p:spPr>
      </p:pic>
      <p:pic>
        <p:nvPicPr>
          <p:cNvPr id="4" name="Kép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0481" y="856545"/>
            <a:ext cx="5217218" cy="5310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0554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doboz 2"/>
          <p:cNvSpPr txBox="1"/>
          <p:nvPr/>
        </p:nvSpPr>
        <p:spPr>
          <a:xfrm>
            <a:off x="4219303" y="1737359"/>
            <a:ext cx="56692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GYAKORLÓ  FELADAT</a:t>
            </a:r>
            <a:endParaRPr lang="hu-HU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zövegdoboz 3"/>
          <p:cNvSpPr txBox="1"/>
          <p:nvPr/>
        </p:nvSpPr>
        <p:spPr>
          <a:xfrm>
            <a:off x="1907178" y="2965269"/>
            <a:ext cx="9065623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/>
              <a:t>Megnevezés: </a:t>
            </a:r>
            <a:r>
              <a:rPr lang="hu-HU" b="1" dirty="0" smtClean="0"/>
              <a:t>MENET ÉS CSAVAR ÁBRÁZOLÁS</a:t>
            </a:r>
          </a:p>
          <a:p>
            <a:endParaRPr lang="hu-HU" b="1" dirty="0"/>
          </a:p>
          <a:p>
            <a:r>
              <a:rPr lang="hu-HU" dirty="0" smtClean="0"/>
              <a:t>Rajzszám</a:t>
            </a:r>
            <a:r>
              <a:rPr lang="hu-HU" b="1" dirty="0" smtClean="0"/>
              <a:t>:       1920-2-SZMT / GYAK-1 </a:t>
            </a:r>
          </a:p>
          <a:p>
            <a:endParaRPr lang="hu-HU" dirty="0"/>
          </a:p>
          <a:p>
            <a:r>
              <a:rPr lang="hu-HU" dirty="0" smtClean="0"/>
              <a:t>Kivitel: szabadkézi (rendezett!) vagy szerkesztett /  A4  tanszéki mintalap mindkét oldalára</a:t>
            </a:r>
          </a:p>
          <a:p>
            <a:endParaRPr lang="hu-HU" dirty="0"/>
          </a:p>
          <a:p>
            <a:r>
              <a:rPr lang="hu-HU" dirty="0" smtClean="0"/>
              <a:t>Méretarány: M 2:1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630594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601" y="973454"/>
            <a:ext cx="5508724" cy="3415666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6570" y="1180556"/>
            <a:ext cx="2571750" cy="2400300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85063" y="4008663"/>
            <a:ext cx="3879668" cy="2706745"/>
          </a:xfrm>
          <a:prstGeom prst="rect">
            <a:avLst/>
          </a:prstGeom>
        </p:spPr>
      </p:pic>
      <p:sp>
        <p:nvSpPr>
          <p:cNvPr id="7" name="Szövegdoboz 6"/>
          <p:cNvSpPr txBox="1"/>
          <p:nvPr/>
        </p:nvSpPr>
        <p:spPr>
          <a:xfrm>
            <a:off x="2573383" y="416344"/>
            <a:ext cx="22206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/>
              <a:t>HATLAPFEJŰ CSAVAR</a:t>
            </a:r>
            <a:endParaRPr lang="hu-HU" dirty="0"/>
          </a:p>
        </p:txBody>
      </p:sp>
      <p:sp>
        <p:nvSpPr>
          <p:cNvPr id="8" name="Szövegdoboz 7"/>
          <p:cNvSpPr txBox="1"/>
          <p:nvPr/>
        </p:nvSpPr>
        <p:spPr>
          <a:xfrm>
            <a:off x="7637417" y="383416"/>
            <a:ext cx="16459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/>
              <a:t>HATLAPÚ ANYA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182191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9818"/>
            <a:ext cx="5899106" cy="3572993"/>
          </a:xfrm>
          <a:prstGeom prst="rect">
            <a:avLst/>
          </a:prstGeom>
        </p:spPr>
      </p:pic>
      <p:pic>
        <p:nvPicPr>
          <p:cNvPr id="3" name="Kép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7840" y="2745545"/>
            <a:ext cx="6388280" cy="4112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9323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11894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505720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189</TotalTime>
  <Words>66</Words>
  <Application>Microsoft Office PowerPoint</Application>
  <PresentationFormat>Egyéni</PresentationFormat>
  <Paragraphs>21</Paragraphs>
  <Slides>43</Slides>
  <Notes>0</Notes>
  <HiddenSlides>0</HiddenSlides>
  <MMClips>0</MMClip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43</vt:i4>
      </vt:variant>
    </vt:vector>
  </HeadingPairs>
  <TitlesOfParts>
    <vt:vector size="44" baseType="lpstr">
      <vt:lpstr>Office-téma</vt:lpstr>
      <vt:lpstr>CSAVAROK  és  CSAVARKÖTÉSEK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CSAVAROK  és  CSAVARKÖTÉSEK</dc:title>
  <dc:creator>Jozsef Kobor</dc:creator>
  <cp:lastModifiedBy>Gizella</cp:lastModifiedBy>
  <cp:revision>28</cp:revision>
  <dcterms:created xsi:type="dcterms:W3CDTF">2020-02-20T09:02:23Z</dcterms:created>
  <dcterms:modified xsi:type="dcterms:W3CDTF">2021-02-08T19:40:45Z</dcterms:modified>
</cp:coreProperties>
</file>