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65" r:id="rId4"/>
    <p:sldId id="256" r:id="rId5"/>
    <p:sldId id="259" r:id="rId6"/>
    <p:sldId id="261" r:id="rId7"/>
    <p:sldId id="262" r:id="rId8"/>
    <p:sldId id="258" r:id="rId9"/>
    <p:sldId id="263" r:id="rId10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A23B-44C8-456C-AE7E-6A1800491E0E}" type="datetimeFigureOut">
              <a:rPr lang="hu-HU" smtClean="0"/>
              <a:t>2021.02.28.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8CBA9-600E-48E6-B85E-358BE001CB5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17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A23B-44C8-456C-AE7E-6A1800491E0E}" type="datetimeFigureOut">
              <a:rPr lang="hu-HU" smtClean="0"/>
              <a:t>2021.02.28.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8CBA9-600E-48E6-B85E-358BE001CB5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410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A23B-44C8-456C-AE7E-6A1800491E0E}" type="datetimeFigureOut">
              <a:rPr lang="hu-HU" smtClean="0"/>
              <a:t>2021.02.28.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8CBA9-600E-48E6-B85E-358BE001CB5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9192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A23B-44C8-456C-AE7E-6A1800491E0E}" type="datetimeFigureOut">
              <a:rPr lang="hu-HU" smtClean="0"/>
              <a:t>2021.02.28.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8CBA9-600E-48E6-B85E-358BE001CB5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19070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A23B-44C8-456C-AE7E-6A1800491E0E}" type="datetimeFigureOut">
              <a:rPr lang="hu-HU" smtClean="0"/>
              <a:t>2021.02.28.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8CBA9-600E-48E6-B85E-358BE001CB5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47151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A23B-44C8-456C-AE7E-6A1800491E0E}" type="datetimeFigureOut">
              <a:rPr lang="hu-HU" smtClean="0"/>
              <a:t>2021.02.28.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8CBA9-600E-48E6-B85E-358BE001CB5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7502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A23B-44C8-456C-AE7E-6A1800491E0E}" type="datetimeFigureOut">
              <a:rPr lang="hu-HU" smtClean="0"/>
              <a:t>2021.02.28.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8CBA9-600E-48E6-B85E-358BE001CB5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2667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A23B-44C8-456C-AE7E-6A1800491E0E}" type="datetimeFigureOut">
              <a:rPr lang="hu-HU" smtClean="0"/>
              <a:t>2021.02.28.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8CBA9-600E-48E6-B85E-358BE001CB5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63608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A23B-44C8-456C-AE7E-6A1800491E0E}" type="datetimeFigureOut">
              <a:rPr lang="hu-HU" smtClean="0"/>
              <a:t>2021.02.28.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8CBA9-600E-48E6-B85E-358BE001CB5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35968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A23B-44C8-456C-AE7E-6A1800491E0E}" type="datetimeFigureOut">
              <a:rPr lang="hu-HU" smtClean="0"/>
              <a:t>2021.02.28.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8CBA9-600E-48E6-B85E-358BE001CB5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0573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A23B-44C8-456C-AE7E-6A1800491E0E}" type="datetimeFigureOut">
              <a:rPr lang="hu-HU" smtClean="0"/>
              <a:t>2021.02.28.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8CBA9-600E-48E6-B85E-358BE001CB5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06879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1A23B-44C8-456C-AE7E-6A1800491E0E}" type="datetimeFigureOut">
              <a:rPr lang="hu-HU" smtClean="0"/>
              <a:t>2021.02.28.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8CBA9-600E-48E6-B85E-358BE001CB5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2606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971800" y="2886075"/>
            <a:ext cx="6557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 smtClean="0"/>
              <a:t>SIKLÓ-  ÉS  GÖRDÜLŐCSAPÁGYAK</a:t>
            </a:r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val="1290194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11" y="1488612"/>
            <a:ext cx="6267676" cy="2786986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975" y="1581150"/>
            <a:ext cx="4210050" cy="3695700"/>
          </a:xfrm>
          <a:prstGeom prst="rect">
            <a:avLst/>
          </a:prstGeom>
          <a:scene3d>
            <a:camera prst="orthographicFront">
              <a:rot lat="5400000" lon="0" rev="0"/>
            </a:camera>
            <a:lightRig rig="threePt" dir="t"/>
          </a:scene3d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5400000">
            <a:off x="6681466" y="557759"/>
            <a:ext cx="5295675" cy="4648692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697366" y="4368136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Szemcsapágy,osztatlan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házza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és persellyel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7004957" y="5786437"/>
            <a:ext cx="4809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Pajzscsapágy,osztatlan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házzal és persellyel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170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5237" y="133348"/>
            <a:ext cx="7410450" cy="2886075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50" y="3190873"/>
            <a:ext cx="3390900" cy="3324225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576262" y="1114720"/>
            <a:ext cx="35671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Laza </a:t>
            </a:r>
            <a:r>
              <a:rPr lang="hu-H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kenőgyűrűs,merevperselyű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siklócsapágy </a:t>
            </a:r>
          </a:p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   osztott házzal és persellyel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1890712" y="4386263"/>
            <a:ext cx="3829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hu-H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Utánállítható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siklócsapágy hosszirányban hasított persellyel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413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1990724"/>
            <a:ext cx="10706100" cy="4333875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3143250" y="842963"/>
            <a:ext cx="7243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JELLEGZETES  GÖRDÜLŐCSAPÁGY TÍPUSOK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758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936" y="971548"/>
            <a:ext cx="10144125" cy="541972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89482"/>
            <a:ext cx="6038851" cy="3234829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3743325" y="389372"/>
            <a:ext cx="4043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TERHELHETŐSÉGI  IRÁNYOK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436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074" y="1233172"/>
            <a:ext cx="4090989" cy="2457765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1233172"/>
            <a:ext cx="4495801" cy="2665726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199" y="4153024"/>
            <a:ext cx="3814764" cy="2509713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4229100" y="571030"/>
            <a:ext cx="2886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BEÉPÍTÉSI  PÉLDÁK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955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95" y="1014413"/>
            <a:ext cx="11612410" cy="520065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2660542" y="614303"/>
            <a:ext cx="90725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BELSŐ  CSAPÁGYGYŰRŰ  RÖGZÍTÉSI LEHETŐSÉGEK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210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509" y="901352"/>
            <a:ext cx="5208087" cy="5499448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7103" y="901352"/>
            <a:ext cx="5038803" cy="2843212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0951" y="3544539"/>
            <a:ext cx="3643312" cy="3119274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3008233" y="487015"/>
            <a:ext cx="5800725" cy="414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TERVEZÉSI  ÉS SZERELÉSI  SZEMPONTOK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812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62" y="657225"/>
            <a:ext cx="10506075" cy="5543550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4171950" y="472559"/>
            <a:ext cx="4000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GYAKORI  BEÉPÍTÉSI MÓDOK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414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44</Words>
  <Application>Microsoft Office PowerPoint</Application>
  <PresentationFormat>Egyéni</PresentationFormat>
  <Paragraphs>13</Paragraphs>
  <Slides>9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0" baseType="lpstr">
      <vt:lpstr>Office-téma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Jozsef Kobor</dc:creator>
  <cp:lastModifiedBy>Gizella</cp:lastModifiedBy>
  <cp:revision>24</cp:revision>
  <dcterms:created xsi:type="dcterms:W3CDTF">2021-02-19T13:22:48Z</dcterms:created>
  <dcterms:modified xsi:type="dcterms:W3CDTF">2021-02-28T18:24:16Z</dcterms:modified>
</cp:coreProperties>
</file>