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2017. 04. 04.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851648" cy="182880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Autók fenntartása IV.</a:t>
            </a:r>
            <a:br>
              <a:rPr lang="hu-HU" dirty="0" smtClean="0">
                <a:solidFill>
                  <a:schemeClr val="bg1"/>
                </a:solidFill>
              </a:rPr>
            </a:br>
            <a:r>
              <a:rPr lang="hu-HU" dirty="0" smtClean="0">
                <a:solidFill>
                  <a:schemeClr val="bg1"/>
                </a:solidFill>
              </a:rPr>
              <a:t>Házi feladat kiírása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Feladat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z="3200" dirty="0" smtClean="0"/>
              <a:t>Egy járműipari alkatrész kiválasztása.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3200" dirty="0" smtClean="0"/>
              <a:t>A kiválasztott alkatrész gyártási rajzának elkészítése.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3200" dirty="0" smtClean="0"/>
              <a:t>Az alkatrész gyártási technológiai sorrendjének kidolgozása.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3200" dirty="0" smtClean="0"/>
              <a:t>A technológiai sorrendből tetszőlegesen kiválasztott technológia lépéshez készülék tervezése. </a:t>
            </a:r>
          </a:p>
          <a:p>
            <a:pPr marL="0" indent="0">
              <a:buNone/>
            </a:pPr>
            <a:endParaRPr lang="hu-HU" sz="3200" dirty="0" smtClean="0"/>
          </a:p>
        </p:txBody>
      </p:sp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79296" cy="720080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1. Egy </a:t>
            </a:r>
            <a:r>
              <a:rPr lang="hu-HU" sz="4400" dirty="0">
                <a:solidFill>
                  <a:schemeClr val="tx1"/>
                </a:solidFill>
              </a:rPr>
              <a:t>járműipari alkatrész kiválasztása</a:t>
            </a:r>
            <a:r>
              <a:rPr lang="hu-HU" sz="5400" dirty="0" smtClean="0"/>
              <a:t>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184576"/>
          </a:xfrm>
        </p:spPr>
        <p:txBody>
          <a:bodyPr>
            <a:normAutofit/>
          </a:bodyPr>
          <a:lstStyle/>
          <a:p>
            <a:pPr algn="just"/>
            <a:r>
              <a:rPr lang="hu-HU" sz="3200" dirty="0" smtClean="0"/>
              <a:t>A kiválasztott alkatrész a lehetőségekhez képest legyen minél egyszerűbb pl. szelepfedél, vezérmű fedél, szelephimba, szelep, feszítőgörgő tartó, stb.</a:t>
            </a:r>
          </a:p>
          <a:p>
            <a:pPr algn="just"/>
            <a:r>
              <a:rPr lang="hu-HU" sz="3200" dirty="0" smtClean="0"/>
              <a:t>Az alkatrész funkciójának megfogalmazása néhány mondatban.</a:t>
            </a:r>
          </a:p>
          <a:p>
            <a:pPr algn="just"/>
            <a:r>
              <a:rPr lang="hu-HU" sz="3200" dirty="0" smtClean="0"/>
              <a:t>Az alkatrész anyagának meghatározása.</a:t>
            </a:r>
          </a:p>
        </p:txBody>
      </p:sp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224136"/>
          </a:xfrm>
        </p:spPr>
        <p:txBody>
          <a:bodyPr>
            <a:normAutofit fontScale="90000"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2. A </a:t>
            </a:r>
            <a:r>
              <a:rPr lang="hu-HU" sz="4400" dirty="0">
                <a:solidFill>
                  <a:schemeClr val="tx1"/>
                </a:solidFill>
              </a:rPr>
              <a:t>kiválasztott alkatrész gyártási rajzának elkészítése</a:t>
            </a:r>
            <a:r>
              <a:rPr lang="hu-HU" sz="5400" dirty="0" smtClean="0"/>
              <a:t>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184576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/>
              <a:t>Ennek az alkatrésznek el kell készíteni a gyártási rajzát, melynek tartalmaznia kell:</a:t>
            </a:r>
          </a:p>
          <a:p>
            <a:r>
              <a:rPr lang="hu-HU" sz="2800" dirty="0"/>
              <a:t>az összes méretet,</a:t>
            </a:r>
          </a:p>
          <a:p>
            <a:r>
              <a:rPr lang="hu-HU" sz="2800" dirty="0"/>
              <a:t>letöréseket, lekerekítéseket,</a:t>
            </a:r>
          </a:p>
          <a:p>
            <a:r>
              <a:rPr lang="hu-HU" sz="2800" dirty="0"/>
              <a:t>alaktűrést,</a:t>
            </a:r>
          </a:p>
          <a:p>
            <a:r>
              <a:rPr lang="hu-HU" sz="2800" dirty="0"/>
              <a:t>helyzettűrést,</a:t>
            </a:r>
          </a:p>
          <a:p>
            <a:r>
              <a:rPr lang="hu-HU" sz="2800" dirty="0"/>
              <a:t>felületi érdességet,</a:t>
            </a:r>
          </a:p>
          <a:p>
            <a:r>
              <a:rPr lang="hu-HU" sz="2800" dirty="0"/>
              <a:t>anyagminőséget,</a:t>
            </a:r>
          </a:p>
          <a:p>
            <a:r>
              <a:rPr lang="hu-HU" sz="2800" dirty="0"/>
              <a:t>stb.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1253784"/>
          </a:xfrm>
        </p:spPr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3. Az </a:t>
            </a:r>
            <a:r>
              <a:rPr lang="hu-HU" sz="4000" dirty="0">
                <a:solidFill>
                  <a:schemeClr val="tx1"/>
                </a:solidFill>
              </a:rPr>
              <a:t>alkatrész gyártásának technológiai sorrendjének kidolgozása</a:t>
            </a:r>
            <a:r>
              <a:rPr lang="hu-HU" sz="4000" dirty="0" smtClean="0">
                <a:solidFill>
                  <a:schemeClr val="tx1"/>
                </a:solidFill>
              </a:rPr>
              <a:t>.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5172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Meg kell határozni, hogy az alkatrész gyártásakor mi a kiindulási termék pl. </a:t>
            </a:r>
          </a:p>
          <a:p>
            <a:r>
              <a:rPr lang="hu-HU" dirty="0" smtClean="0"/>
              <a:t>öntött alumínium elő gyártmány,</a:t>
            </a:r>
          </a:p>
          <a:p>
            <a:r>
              <a:rPr lang="hu-HU" dirty="0"/>
              <a:t>k</a:t>
            </a:r>
            <a:r>
              <a:rPr lang="hu-HU" dirty="0" smtClean="0"/>
              <a:t>ovácsolt szerkezeti acél elő gyártmány,</a:t>
            </a:r>
          </a:p>
          <a:p>
            <a:r>
              <a:rPr lang="hu-HU" dirty="0"/>
              <a:t>s</a:t>
            </a:r>
            <a:r>
              <a:rPr lang="hu-HU" dirty="0" smtClean="0"/>
              <a:t>tb.</a:t>
            </a:r>
          </a:p>
          <a:p>
            <a:pPr marL="0" indent="0">
              <a:buNone/>
            </a:pPr>
            <a:r>
              <a:rPr lang="hu-HU" dirty="0" smtClean="0"/>
              <a:t>Az alkatrész technológia sorrendjének kidolgozása tömören, nem kell a technológiai lépéseket részletesen kidolgozni, csak azt az egyet, melyhez készüléket terveznek.</a:t>
            </a:r>
          </a:p>
          <a:p>
            <a:pPr marL="0" indent="0">
              <a:buNone/>
            </a:pPr>
            <a:r>
              <a:rPr lang="hu-HU" dirty="0" smtClean="0"/>
              <a:t>A kiválasztott technológia leírása, melyben szerepelnie kell:</a:t>
            </a:r>
          </a:p>
          <a:p>
            <a:r>
              <a:rPr lang="hu-HU" dirty="0"/>
              <a:t>m</a:t>
            </a:r>
            <a:r>
              <a:rPr lang="hu-HU" dirty="0" smtClean="0"/>
              <a:t>űveleti sorrendnek,</a:t>
            </a:r>
          </a:p>
          <a:p>
            <a:r>
              <a:rPr lang="hu-HU" dirty="0"/>
              <a:t>a</a:t>
            </a:r>
            <a:r>
              <a:rPr lang="hu-HU" dirty="0" smtClean="0"/>
              <a:t> megmunkálás technológia fontosabb paramétereinek, amelyek segítségével a készülék egyes elemeit méretezni tudják.</a:t>
            </a:r>
          </a:p>
        </p:txBody>
      </p:sp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10376"/>
          </a:xfrm>
        </p:spPr>
        <p:txBody>
          <a:bodyPr>
            <a:noAutofit/>
          </a:bodyPr>
          <a:lstStyle/>
          <a:p>
            <a:pPr algn="just"/>
            <a:r>
              <a:rPr lang="hu-HU" sz="3300" dirty="0" smtClean="0">
                <a:solidFill>
                  <a:schemeClr val="tx1"/>
                </a:solidFill>
              </a:rPr>
              <a:t>4. A </a:t>
            </a:r>
            <a:r>
              <a:rPr lang="hu-HU" sz="3300" dirty="0">
                <a:solidFill>
                  <a:schemeClr val="tx1"/>
                </a:solidFill>
              </a:rPr>
              <a:t>technológiai sorrendből tetszőlegesen kiválasztott technológia lépéshez készülék tervezése.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700808"/>
            <a:ext cx="8928992" cy="4968552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 tervezésnek tartalmaznia kell.</a:t>
            </a:r>
          </a:p>
          <a:p>
            <a:r>
              <a:rPr lang="hu-HU" dirty="0"/>
              <a:t>a</a:t>
            </a:r>
            <a:r>
              <a:rPr lang="hu-HU" dirty="0" smtClean="0"/>
              <a:t> készülék összeállítási rajzát,</a:t>
            </a:r>
          </a:p>
          <a:p>
            <a:r>
              <a:rPr lang="hu-HU" dirty="0"/>
              <a:t>a</a:t>
            </a:r>
            <a:r>
              <a:rPr lang="hu-HU" dirty="0" smtClean="0"/>
              <a:t> készülék alkatrészeinek gyártási szintű rajzát (gyártási dokumentáció)</a:t>
            </a:r>
          </a:p>
          <a:p>
            <a:r>
              <a:rPr lang="hu-HU" dirty="0"/>
              <a:t>a</a:t>
            </a:r>
            <a:r>
              <a:rPr lang="hu-HU" dirty="0" smtClean="0"/>
              <a:t> készülék alkatrészeinek anyagminőségét,</a:t>
            </a:r>
          </a:p>
          <a:p>
            <a:r>
              <a:rPr lang="hu-HU" dirty="0"/>
              <a:t>a</a:t>
            </a:r>
            <a:r>
              <a:rPr lang="hu-HU" dirty="0" smtClean="0"/>
              <a:t>z alkatrész és a készülék közös méretláncának meghatározását,</a:t>
            </a:r>
          </a:p>
          <a:p>
            <a:r>
              <a:rPr lang="hu-HU" dirty="0"/>
              <a:t>a</a:t>
            </a:r>
            <a:r>
              <a:rPr lang="hu-HU" dirty="0" smtClean="0"/>
              <a:t> készülék kritikus alkatrészeinek méretezését,</a:t>
            </a:r>
          </a:p>
          <a:p>
            <a:r>
              <a:rPr lang="hu-HU" dirty="0"/>
              <a:t>a</a:t>
            </a:r>
            <a:r>
              <a:rPr lang="hu-HU" dirty="0" smtClean="0"/>
              <a:t> készülék szerelési sorrendjét,</a:t>
            </a:r>
          </a:p>
          <a:p>
            <a:r>
              <a:rPr lang="hu-HU" dirty="0"/>
              <a:t>a</a:t>
            </a:r>
            <a:r>
              <a:rPr lang="hu-HU" dirty="0" smtClean="0"/>
              <a:t> készülék működését.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Beadás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328592"/>
          </a:xfrm>
        </p:spPr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sz="3600" dirty="0" smtClean="0"/>
              <a:t>Határidő: </a:t>
            </a:r>
            <a:r>
              <a:rPr lang="hu-HU" sz="3600" dirty="0" smtClean="0">
                <a:solidFill>
                  <a:srgbClr val="FFFF00"/>
                </a:solidFill>
              </a:rPr>
              <a:t>12. tanítási hét</a:t>
            </a:r>
            <a:endParaRPr lang="hu-HU" sz="36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hu-HU" sz="36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hu-HU" sz="3600" dirty="0"/>
              <a:t>Az elkészített és beadott házi </a:t>
            </a:r>
            <a:r>
              <a:rPr lang="hu-HU" sz="3600" dirty="0" smtClean="0"/>
              <a:t>feladat az aláírás feltétele.</a:t>
            </a:r>
          </a:p>
          <a:p>
            <a:pPr marL="0" indent="0">
              <a:buNone/>
            </a:pPr>
            <a:endParaRPr lang="hu-HU" sz="36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hu-HU" sz="3600" dirty="0" smtClean="0"/>
              <a:t>Az elkészített és beadott házi feladat 50%-ban bele számit a tantárgy félév végi jegyébe.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306</Words>
  <Application>Microsoft Office PowerPoint</Application>
  <PresentationFormat>Diavetítés a képernyőre (4:3 oldalarány)</PresentationFormat>
  <Paragraphs>46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Áramlás</vt:lpstr>
      <vt:lpstr>Autók fenntartása IV. Házi feladat kiírása</vt:lpstr>
      <vt:lpstr>Feladat</vt:lpstr>
      <vt:lpstr>1. Egy járműipari alkatrész kiválasztása.</vt:lpstr>
      <vt:lpstr>2. A kiválasztott alkatrész gyártási rajzának elkészítése.</vt:lpstr>
      <vt:lpstr>3. Az alkatrész gyártásának technológiai sorrendjének kidolgozása.</vt:lpstr>
      <vt:lpstr>4. A technológiai sorrendből tetszőlegesen kiválasztott technológia lépéshez készülék tervezése. </vt:lpstr>
      <vt:lpstr>Beadás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Józsi</cp:lastModifiedBy>
  <cp:revision>11</cp:revision>
  <dcterms:created xsi:type="dcterms:W3CDTF">2014-02-06T07:55:16Z</dcterms:created>
  <dcterms:modified xsi:type="dcterms:W3CDTF">2017-04-04T06:25:24Z</dcterms:modified>
</cp:coreProperties>
</file>