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lvl1pPr algn="ctr" defTabSz="584200">
      <a:defRPr sz="3600">
        <a:solidFill>
          <a:srgbClr val="AB7655"/>
        </a:solidFill>
        <a:latin typeface="Helvetica Neue Light"/>
        <a:ea typeface="Helvetica Neue Light"/>
        <a:cs typeface="Helvetica Neue Light"/>
        <a:sym typeface="Helvetica Neue Light"/>
      </a:defRPr>
    </a:lvl1pPr>
    <a:lvl2pPr algn="ctr" defTabSz="584200">
      <a:defRPr sz="3600">
        <a:solidFill>
          <a:srgbClr val="AB7655"/>
        </a:solidFill>
        <a:latin typeface="Helvetica Neue Light"/>
        <a:ea typeface="Helvetica Neue Light"/>
        <a:cs typeface="Helvetica Neue Light"/>
        <a:sym typeface="Helvetica Neue Light"/>
      </a:defRPr>
    </a:lvl2pPr>
    <a:lvl3pPr algn="ctr" defTabSz="584200">
      <a:defRPr sz="3600">
        <a:solidFill>
          <a:srgbClr val="AB7655"/>
        </a:solidFill>
        <a:latin typeface="Helvetica Neue Light"/>
        <a:ea typeface="Helvetica Neue Light"/>
        <a:cs typeface="Helvetica Neue Light"/>
        <a:sym typeface="Helvetica Neue Light"/>
      </a:defRPr>
    </a:lvl3pPr>
    <a:lvl4pPr algn="ctr" defTabSz="584200">
      <a:defRPr sz="3600">
        <a:solidFill>
          <a:srgbClr val="AB7655"/>
        </a:solidFill>
        <a:latin typeface="Helvetica Neue Light"/>
        <a:ea typeface="Helvetica Neue Light"/>
        <a:cs typeface="Helvetica Neue Light"/>
        <a:sym typeface="Helvetica Neue Light"/>
      </a:defRPr>
    </a:lvl4pPr>
    <a:lvl5pPr algn="ctr" defTabSz="584200">
      <a:defRPr sz="3600">
        <a:solidFill>
          <a:srgbClr val="AB7655"/>
        </a:solidFill>
        <a:latin typeface="Helvetica Neue Light"/>
        <a:ea typeface="Helvetica Neue Light"/>
        <a:cs typeface="Helvetica Neue Light"/>
        <a:sym typeface="Helvetica Neue Light"/>
      </a:defRPr>
    </a:lvl5pPr>
    <a:lvl6pPr algn="ctr" defTabSz="584200">
      <a:defRPr sz="3600">
        <a:solidFill>
          <a:srgbClr val="AB7655"/>
        </a:solidFill>
        <a:latin typeface="Helvetica Neue Light"/>
        <a:ea typeface="Helvetica Neue Light"/>
        <a:cs typeface="Helvetica Neue Light"/>
        <a:sym typeface="Helvetica Neue Light"/>
      </a:defRPr>
    </a:lvl6pPr>
    <a:lvl7pPr algn="ctr" defTabSz="584200">
      <a:defRPr sz="3600">
        <a:solidFill>
          <a:srgbClr val="AB7655"/>
        </a:solidFill>
        <a:latin typeface="Helvetica Neue Light"/>
        <a:ea typeface="Helvetica Neue Light"/>
        <a:cs typeface="Helvetica Neue Light"/>
        <a:sym typeface="Helvetica Neue Light"/>
      </a:defRPr>
    </a:lvl7pPr>
    <a:lvl8pPr algn="ctr" defTabSz="584200">
      <a:defRPr sz="3600">
        <a:solidFill>
          <a:srgbClr val="AB7655"/>
        </a:solidFill>
        <a:latin typeface="Helvetica Neue Light"/>
        <a:ea typeface="Helvetica Neue Light"/>
        <a:cs typeface="Helvetica Neue Light"/>
        <a:sym typeface="Helvetica Neue Light"/>
      </a:defRPr>
    </a:lvl8pPr>
    <a:lvl9pPr algn="ctr" defTabSz="584200">
      <a:defRPr sz="3600">
        <a:solidFill>
          <a:srgbClr val="AB7655"/>
        </a:solidFill>
        <a:latin typeface="Helvetica Neue Light"/>
        <a:ea typeface="Helvetica Neue Light"/>
        <a:cs typeface="Helvetica Neue Light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Ref idx="major">
          <a:srgbClr val="AB7655"/>
        </a:fontRef>
        <a:srgbClr val="AB7655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D0D4DD"/>
          </a:solidFill>
        </a:fill>
      </a:tcStyle>
    </a:wholeTbl>
    <a:band2H>
      <a:tcTxStyle b="def" i="def"/>
      <a:tcStyle>
        <a:tcBdr/>
        <a:fill>
          <a:solidFill>
            <a:srgbClr val="E9EBEF"/>
          </a:solidFill>
        </a:fill>
      </a:tcStyle>
    </a:band2H>
    <a:firstCol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577198"/>
          </a:solidFill>
        </a:fill>
      </a:tcStyle>
    </a:firstCol>
    <a:lastRow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381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577198"/>
          </a:solidFill>
        </a:fill>
      </a:tcStyle>
    </a:lastRow>
    <a:firstRow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381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577198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AB7655"/>
        </a:fontRef>
        <a:srgbClr val="AB7655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E6DBCB"/>
          </a:solidFill>
        </a:fill>
      </a:tcStyle>
    </a:wholeTbl>
    <a:band2H>
      <a:tcTxStyle b="def" i="def"/>
      <a:tcStyle>
        <a:tcBdr/>
        <a:fill>
          <a:solidFill>
            <a:srgbClr val="F3EEE7"/>
          </a:solidFill>
        </a:fill>
      </a:tcStyle>
    </a:band2H>
    <a:firstCol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B98F20"/>
          </a:solidFill>
        </a:fill>
      </a:tcStyle>
    </a:firstCol>
    <a:lastRow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381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B98F20"/>
          </a:solidFill>
        </a:fill>
      </a:tcStyle>
    </a:lastRow>
    <a:firstRow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381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B98F20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AB7655"/>
        </a:fontRef>
        <a:srgbClr val="AB7655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D0CDD4"/>
          </a:solidFill>
        </a:fill>
      </a:tcStyle>
    </a:wholeTbl>
    <a:band2H>
      <a:tcTxStyle b="def" i="def"/>
      <a:tcStyle>
        <a:tcBdr/>
        <a:fill>
          <a:solidFill>
            <a:srgbClr val="E9E8EB"/>
          </a:solidFill>
        </a:fill>
      </a:tcStyle>
    </a:band2H>
    <a:firstCol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574170"/>
          </a:solidFill>
        </a:fill>
      </a:tcStyle>
    </a:firstCol>
    <a:lastRow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381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574170"/>
          </a:solidFill>
        </a:fill>
      </a:tcStyle>
    </a:lastRow>
    <a:firstRow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381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574170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AB7655"/>
        </a:fontRef>
        <a:srgbClr val="AB765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EBE9"/>
          </a:solidFill>
        </a:fill>
      </a:tcStyle>
    </a:wholeTbl>
    <a:band2H>
      <a:tcTxStyle b="def" i="def"/>
      <a:tcStyle>
        <a:tcBdr/>
        <a:fill>
          <a:solidFill>
            <a:srgbClr val="558AAB"/>
          </a:solidFill>
        </a:fill>
      </a:tcStyle>
    </a:band2H>
    <a:firstCol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77198"/>
          </a:solidFill>
        </a:fill>
      </a:tcStyle>
    </a:firstCol>
    <a:lastRow>
      <a:tcTxStyle b="on" i="on">
        <a:fontRef idx="major">
          <a:srgbClr val="AB7655"/>
        </a:fontRef>
        <a:srgbClr val="AB765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AB7655"/>
              </a:solidFill>
              <a:prstDash val="solid"/>
              <a:bevel/>
            </a:ln>
          </a:top>
          <a:bottom>
            <a:ln w="25400" cap="flat">
              <a:solidFill>
                <a:srgbClr val="AB7655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58AAB"/>
          </a:solidFill>
        </a:fill>
      </a:tcStyle>
    </a:lastRow>
    <a:firstRow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AB7655"/>
              </a:solidFill>
              <a:prstDash val="solid"/>
              <a:bevel/>
            </a:ln>
          </a:top>
          <a:bottom>
            <a:ln w="25400" cap="flat">
              <a:solidFill>
                <a:srgbClr val="AB7655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77198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AB7655"/>
        </a:fontRef>
        <a:srgbClr val="AB7655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E2D5D0"/>
          </a:solidFill>
        </a:fill>
      </a:tcStyle>
    </a:wholeTbl>
    <a:band2H>
      <a:tcTxStyle b="def" i="def"/>
      <a:tcStyle>
        <a:tcBdr/>
        <a:fill>
          <a:solidFill>
            <a:srgbClr val="F1EBE9"/>
          </a:solidFill>
        </a:fill>
      </a:tcStyle>
    </a:band2H>
    <a:firstCol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AB7655"/>
          </a:solidFill>
        </a:fill>
      </a:tcStyle>
    </a:firstCol>
    <a:lastRow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381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AB7655"/>
          </a:solidFill>
        </a:fill>
      </a:tcStyle>
    </a:lastRow>
    <a:firstRow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381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AB7655"/>
          </a:solidFill>
        </a:fill>
      </a:tcStyle>
    </a:firstRow>
  </a:tblStyle>
  <a:tblStyle styleId="{2708684C-4D16-4618-839F-0558EEFCDFE6}" styleName="">
    <a:tblBg/>
    <a:wholeTbl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558AAB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solidFill>
            <a:srgbClr val="558AAB">
              <a:alpha val="20000"/>
            </a:srgbClr>
          </a:solidFill>
        </a:fill>
      </a:tcStyle>
    </a:firstCol>
    <a:lastRow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50800" cap="flat">
              <a:solidFill>
                <a:srgbClr val="558AAB"/>
              </a:solidFill>
              <a:prstDash val="solid"/>
              <a:bevel/>
            </a:ln>
          </a:top>
          <a:bottom>
            <a:ln w="127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558AAB"/>
        </a:fontRef>
        <a:srgbClr val="558AAB"/>
      </a:tcTxStyle>
      <a:tcStyle>
        <a:tcBdr>
          <a:left>
            <a:ln w="12700" cap="flat">
              <a:solidFill>
                <a:srgbClr val="558AAB"/>
              </a:solidFill>
              <a:prstDash val="solid"/>
              <a:bevel/>
            </a:ln>
          </a:left>
          <a:right>
            <a:ln w="12700" cap="flat">
              <a:solidFill>
                <a:srgbClr val="558AAB"/>
              </a:solidFill>
              <a:prstDash val="solid"/>
              <a:bevel/>
            </a:ln>
          </a:right>
          <a:top>
            <a:ln w="12700" cap="flat">
              <a:solidFill>
                <a:srgbClr val="558AAB"/>
              </a:solidFill>
              <a:prstDash val="solid"/>
              <a:bevel/>
            </a:ln>
          </a:top>
          <a:bottom>
            <a:ln w="25400" cap="flat">
              <a:solidFill>
                <a:srgbClr val="558AAB"/>
              </a:solidFill>
              <a:prstDash val="solid"/>
              <a:bevel/>
            </a:ln>
          </a:bottom>
          <a:insideH>
            <a:ln w="12700" cap="flat">
              <a:solidFill>
                <a:srgbClr val="558AAB"/>
              </a:solidFill>
              <a:prstDash val="solid"/>
              <a:bevel/>
            </a:ln>
          </a:insideH>
          <a:insideV>
            <a:ln w="12700" cap="flat">
              <a:solidFill>
                <a:srgbClr val="558AAB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1" name="Shape 5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>
            <p:ph type="title"/>
          </p:nvPr>
        </p:nvSpPr>
        <p:spPr>
          <a:xfrm>
            <a:off x="1422400" y="5245100"/>
            <a:ext cx="10541000" cy="2628900"/>
          </a:xfrm>
          <a:prstGeom prst="rect">
            <a:avLst/>
          </a:prstGeom>
        </p:spPr>
        <p:txBody>
          <a:bodyPr anchor="b"/>
          <a:lstStyle>
            <a:lvl1pPr>
              <a:defRPr cap="all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Title Text</a:t>
            </a:r>
          </a:p>
        </p:txBody>
      </p:sp>
      <p:sp>
        <p:nvSpPr>
          <p:cNvPr id="7" name="Shape 7"/>
          <p:cNvSpPr/>
          <p:nvPr>
            <p:ph type="body" idx="1"/>
          </p:nvPr>
        </p:nvSpPr>
        <p:spPr>
          <a:xfrm>
            <a:off x="1422400" y="7861300"/>
            <a:ext cx="10541000" cy="13716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  <a:lvl2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2pPr>
            <a:lvl3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3pPr>
            <a:lvl4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4pPr>
            <a:lvl5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5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Body Level One</a:t>
            </a:r>
            <a:endParaRPr cap="all" sz="3600">
              <a:solidFill>
                <a:srgbClr val="558AAB"/>
              </a:solidFill>
            </a:endParaRPr>
          </a:p>
          <a:p>
            <a:pPr lvl="1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Body Level Two</a:t>
            </a:r>
            <a:endParaRPr cap="all" sz="3600">
              <a:solidFill>
                <a:srgbClr val="558AAB"/>
              </a:solidFill>
            </a:endParaRPr>
          </a:p>
          <a:p>
            <a:pPr lvl="2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Body Level Three</a:t>
            </a:r>
            <a:endParaRPr cap="all" sz="3600">
              <a:solidFill>
                <a:srgbClr val="558AAB"/>
              </a:solidFill>
            </a:endParaRPr>
          </a:p>
          <a:p>
            <a:pPr lvl="3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Body Level Four</a:t>
            </a:r>
            <a:endParaRPr cap="all" sz="3600">
              <a:solidFill>
                <a:srgbClr val="558AAB"/>
              </a:solidFill>
            </a:endParaRPr>
          </a:p>
          <a:p>
            <a:pPr lvl="4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278468" y="8913812"/>
            <a:ext cx="12446932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0" name="Shape 10"/>
          <p:cNvSpPr/>
          <p:nvPr/>
        </p:nvSpPr>
        <p:spPr>
          <a:xfrm rot="5400000">
            <a:off x="4963110" y="9199442"/>
            <a:ext cx="59221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1" name="Shape 11"/>
          <p:cNvSpPr/>
          <p:nvPr/>
        </p:nvSpPr>
        <p:spPr>
          <a:xfrm>
            <a:off x="278468" y="7186612"/>
            <a:ext cx="12446932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2" name="Shape 12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</a:p>
        </p:txBody>
      </p:sp>
      <p:sp>
        <p:nvSpPr>
          <p:cNvPr id="13" name="Shape 13"/>
          <p:cNvSpPr/>
          <p:nvPr>
            <p:ph type="title"/>
          </p:nvPr>
        </p:nvSpPr>
        <p:spPr>
          <a:xfrm>
            <a:off x="1422400" y="7099300"/>
            <a:ext cx="10845800" cy="1028700"/>
          </a:xfrm>
          <a:prstGeom prst="rect">
            <a:avLst/>
          </a:prstGeom>
        </p:spPr>
        <p:txBody>
          <a:bodyPr anchor="b"/>
          <a:lstStyle>
            <a:lvl1pPr>
              <a:defRPr cap="all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1422400" y="8115300"/>
            <a:ext cx="10845800" cy="7493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spcBef>
                <a:spcPts val="0"/>
              </a:spcBef>
              <a:buSzTx/>
              <a:buNone/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  <a:lvl2pPr marL="0" indent="0">
              <a:lnSpc>
                <a:spcPct val="150000"/>
              </a:lnSpc>
              <a:spcBef>
                <a:spcPts val="0"/>
              </a:spcBef>
              <a:buSzTx/>
              <a:buNone/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2pPr>
            <a:lvl3pPr marL="0" indent="0">
              <a:lnSpc>
                <a:spcPct val="150000"/>
              </a:lnSpc>
              <a:spcBef>
                <a:spcPts val="0"/>
              </a:spcBef>
              <a:buSzTx/>
              <a:buNone/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3pPr>
            <a:lvl4pPr marL="0" indent="0">
              <a:lnSpc>
                <a:spcPct val="150000"/>
              </a:lnSpc>
              <a:spcBef>
                <a:spcPts val="0"/>
              </a:spcBef>
              <a:buSzTx/>
              <a:buNone/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4pPr>
            <a:lvl5pPr marL="0" indent="0">
              <a:lnSpc>
                <a:spcPct val="150000"/>
              </a:lnSpc>
              <a:spcBef>
                <a:spcPts val="0"/>
              </a:spcBef>
              <a:buSzTx/>
              <a:buNone/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5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Body Level One</a:t>
            </a:r>
            <a:endParaRPr cap="all" sz="4200">
              <a:solidFill>
                <a:srgbClr val="DEDEDE"/>
              </a:solidFill>
            </a:endParaRPr>
          </a:p>
          <a:p>
            <a:pPr lvl="1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Body Level Two</a:t>
            </a:r>
            <a:endParaRPr cap="all" sz="4200">
              <a:solidFill>
                <a:srgbClr val="DEDEDE"/>
              </a:solidFill>
            </a:endParaRPr>
          </a:p>
          <a:p>
            <a:pPr lvl="2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Body Level Three</a:t>
            </a:r>
            <a:endParaRPr cap="all" sz="4200">
              <a:solidFill>
                <a:srgbClr val="DEDEDE"/>
              </a:solidFill>
            </a:endParaRPr>
          </a:p>
          <a:p>
            <a:pPr lvl="3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Body Level Four</a:t>
            </a:r>
            <a:endParaRPr cap="all" sz="4200">
              <a:solidFill>
                <a:srgbClr val="DEDEDE"/>
              </a:solidFill>
            </a:endParaRPr>
          </a:p>
          <a:p>
            <a:pPr lvl="4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 4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278468" y="8913812"/>
            <a:ext cx="12446932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7" name="Shape 17"/>
          <p:cNvSpPr/>
          <p:nvPr/>
        </p:nvSpPr>
        <p:spPr>
          <a:xfrm rot="5400000">
            <a:off x="4963110" y="9199442"/>
            <a:ext cx="59221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8" name="Shape 18"/>
          <p:cNvSpPr/>
          <p:nvPr/>
        </p:nvSpPr>
        <p:spPr>
          <a:xfrm>
            <a:off x="278468" y="7186612"/>
            <a:ext cx="12446932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9" name="Shape 19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</a:p>
        </p:txBody>
      </p:sp>
      <p:sp>
        <p:nvSpPr>
          <p:cNvPr id="20" name="Shape 20"/>
          <p:cNvSpPr/>
          <p:nvPr>
            <p:ph type="title"/>
          </p:nvPr>
        </p:nvSpPr>
        <p:spPr>
          <a:xfrm>
            <a:off x="1422400" y="7099300"/>
            <a:ext cx="10845800" cy="1028700"/>
          </a:xfrm>
          <a:prstGeom prst="rect">
            <a:avLst/>
          </a:prstGeom>
        </p:spPr>
        <p:txBody>
          <a:bodyPr anchor="b"/>
          <a:lstStyle>
            <a:lvl1pPr>
              <a:defRPr cap="all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Title Text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xfrm>
            <a:off x="1422400" y="8115300"/>
            <a:ext cx="10845800" cy="7493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spcBef>
                <a:spcPts val="0"/>
              </a:spcBef>
              <a:buSzTx/>
              <a:buNone/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  <a:lvl2pPr marL="0" indent="0">
              <a:lnSpc>
                <a:spcPct val="150000"/>
              </a:lnSpc>
              <a:spcBef>
                <a:spcPts val="0"/>
              </a:spcBef>
              <a:buSzTx/>
              <a:buNone/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2pPr>
            <a:lvl3pPr marL="0" indent="0">
              <a:lnSpc>
                <a:spcPct val="150000"/>
              </a:lnSpc>
              <a:spcBef>
                <a:spcPts val="0"/>
              </a:spcBef>
              <a:buSzTx/>
              <a:buNone/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3pPr>
            <a:lvl4pPr marL="0" indent="0">
              <a:lnSpc>
                <a:spcPct val="150000"/>
              </a:lnSpc>
              <a:spcBef>
                <a:spcPts val="0"/>
              </a:spcBef>
              <a:buSzTx/>
              <a:buNone/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4pPr>
            <a:lvl5pPr marL="0" indent="0">
              <a:lnSpc>
                <a:spcPct val="150000"/>
              </a:lnSpc>
              <a:spcBef>
                <a:spcPts val="0"/>
              </a:spcBef>
              <a:buSzTx/>
              <a:buNone/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5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Body Level One</a:t>
            </a:r>
            <a:endParaRPr cap="all" sz="4200">
              <a:solidFill>
                <a:srgbClr val="DEDEDE"/>
              </a:solidFill>
            </a:endParaRPr>
          </a:p>
          <a:p>
            <a:pPr lvl="1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Body Level Two</a:t>
            </a:r>
            <a:endParaRPr cap="all" sz="4200">
              <a:solidFill>
                <a:srgbClr val="DEDEDE"/>
              </a:solidFill>
            </a:endParaRPr>
          </a:p>
          <a:p>
            <a:pPr lvl="2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Body Level Three</a:t>
            </a:r>
            <a:endParaRPr cap="all" sz="4200">
              <a:solidFill>
                <a:srgbClr val="DEDEDE"/>
              </a:solidFill>
            </a:endParaRPr>
          </a:p>
          <a:p>
            <a:pPr lvl="3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Body Level Four</a:t>
            </a:r>
            <a:endParaRPr cap="all" sz="4200">
              <a:solidFill>
                <a:srgbClr val="DEDEDE"/>
              </a:solidFill>
            </a:endParaRPr>
          </a:p>
          <a:p>
            <a:pPr lvl="4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title"/>
          </p:nvPr>
        </p:nvSpPr>
        <p:spPr>
          <a:xfrm>
            <a:off x="1231900" y="3568700"/>
            <a:ext cx="10541000" cy="2628900"/>
          </a:xfrm>
          <a:prstGeom prst="rect">
            <a:avLst/>
          </a:prstGeom>
        </p:spPr>
        <p:txBody>
          <a:bodyPr/>
          <a:lstStyle>
            <a:lvl1pPr>
              <a:defRPr cap="all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title"/>
          </p:nvPr>
        </p:nvSpPr>
        <p:spPr>
          <a:xfrm>
            <a:off x="1041400" y="1295400"/>
            <a:ext cx="5334000" cy="3924300"/>
          </a:xfrm>
          <a:prstGeom prst="rect">
            <a:avLst/>
          </a:prstGeom>
        </p:spPr>
        <p:txBody>
          <a:bodyPr anchor="b"/>
          <a:lstStyle>
            <a:lvl1pPr>
              <a:defRPr cap="all" sz="65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500">
                <a:solidFill>
                  <a:srgbClr val="DEDEDE"/>
                </a:solidFill>
              </a:rPr>
              <a:t>Title Text</a:t>
            </a:r>
          </a:p>
        </p:txBody>
      </p:sp>
      <p:sp>
        <p:nvSpPr>
          <p:cNvPr id="26" name="Shape 26"/>
          <p:cNvSpPr/>
          <p:nvPr>
            <p:ph type="body" idx="1"/>
          </p:nvPr>
        </p:nvSpPr>
        <p:spPr>
          <a:xfrm>
            <a:off x="1041400" y="5207000"/>
            <a:ext cx="5334000" cy="3225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  <a:lvl2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2pPr>
            <a:lvl3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3pPr>
            <a:lvl4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4pPr>
            <a:lvl5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5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Body Level One</a:t>
            </a:r>
            <a:endParaRPr cap="all" sz="3600">
              <a:solidFill>
                <a:srgbClr val="558AAB"/>
              </a:solidFill>
            </a:endParaRPr>
          </a:p>
          <a:p>
            <a:pPr lvl="1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Body Level Two</a:t>
            </a:r>
            <a:endParaRPr cap="all" sz="3600">
              <a:solidFill>
                <a:srgbClr val="558AAB"/>
              </a:solidFill>
            </a:endParaRPr>
          </a:p>
          <a:p>
            <a:pPr lvl="2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Body Level Three</a:t>
            </a:r>
            <a:endParaRPr cap="all" sz="3600">
              <a:solidFill>
                <a:srgbClr val="558AAB"/>
              </a:solidFill>
            </a:endParaRPr>
          </a:p>
          <a:p>
            <a:pPr lvl="3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Body Level Four</a:t>
            </a:r>
            <a:endParaRPr cap="all" sz="3600">
              <a:solidFill>
                <a:srgbClr val="558AAB"/>
              </a:solidFill>
            </a:endParaRPr>
          </a:p>
          <a:p>
            <a:pPr lvl="4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xfrm>
            <a:off x="1041400" y="44819"/>
            <a:ext cx="10922000" cy="288216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558AAB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558AAB"/>
                </a:solidFill>
              </a:rPr>
              <a:t>Title Text</a:t>
            </a:r>
          </a:p>
        </p:txBody>
      </p:sp>
      <p:sp>
        <p:nvSpPr>
          <p:cNvPr id="31" name="Shape 3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One</a:t>
            </a:r>
            <a:endParaRPr sz="3600">
              <a:solidFill>
                <a:srgbClr val="73737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Two</a:t>
            </a:r>
            <a:endParaRPr sz="3600">
              <a:solidFill>
                <a:srgbClr val="73737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Three</a:t>
            </a:r>
            <a:endParaRPr sz="3600">
              <a:solidFill>
                <a:srgbClr val="73737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Four</a:t>
            </a:r>
            <a:endParaRPr sz="3600">
              <a:solidFill>
                <a:srgbClr val="73737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558AAB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41400" y="2716497"/>
            <a:ext cx="5334000" cy="5819206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2800"/>
              </a:spcBef>
              <a:buBlip>
                <a:blip r:embed="rId2"/>
              </a:buBlip>
              <a:defRPr sz="3000"/>
            </a:lvl1pPr>
            <a:lvl2pPr marL="762000" indent="-381000">
              <a:spcBef>
                <a:spcPts val="2800"/>
              </a:spcBef>
              <a:buBlip>
                <a:blip r:embed="rId2"/>
              </a:buBlip>
              <a:defRPr sz="3000"/>
            </a:lvl2pPr>
            <a:lvl3pPr marL="1143000" indent="-381000">
              <a:spcBef>
                <a:spcPts val="2800"/>
              </a:spcBef>
              <a:buBlip>
                <a:blip r:embed="rId2"/>
              </a:buBlip>
              <a:defRPr sz="3000"/>
            </a:lvl3pPr>
            <a:lvl4pPr marL="1524000" indent="-381000">
              <a:spcBef>
                <a:spcPts val="2800"/>
              </a:spcBef>
              <a:buBlip>
                <a:blip r:embed="rId2"/>
              </a:buBlip>
              <a:defRPr sz="3000"/>
            </a:lvl4pPr>
            <a:lvl5pPr marL="1905000" indent="-3810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737373"/>
                </a:solidFill>
              </a:rPr>
              <a:t>Body Level One</a:t>
            </a:r>
            <a:endParaRPr sz="3000">
              <a:solidFill>
                <a:srgbClr val="73737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737373"/>
                </a:solidFill>
              </a:rPr>
              <a:t>Body Level Two</a:t>
            </a:r>
            <a:endParaRPr sz="3000">
              <a:solidFill>
                <a:srgbClr val="73737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737373"/>
                </a:solidFill>
              </a:rPr>
              <a:t>Body Level Three</a:t>
            </a:r>
            <a:endParaRPr sz="3000">
              <a:solidFill>
                <a:srgbClr val="73737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737373"/>
                </a:solidFill>
              </a:rPr>
              <a:t>Body Level Four</a:t>
            </a:r>
            <a:endParaRPr sz="3000">
              <a:solidFill>
                <a:srgbClr val="73737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73737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body" idx="1"/>
          </p:nvPr>
        </p:nvSpPr>
        <p:spPr>
          <a:xfrm>
            <a:off x="1041400" y="1473200"/>
            <a:ext cx="10922000" cy="68072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One</a:t>
            </a:r>
            <a:endParaRPr sz="3600">
              <a:solidFill>
                <a:srgbClr val="73737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Two</a:t>
            </a:r>
            <a:endParaRPr sz="3600">
              <a:solidFill>
                <a:srgbClr val="73737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Three</a:t>
            </a:r>
            <a:endParaRPr sz="3600">
              <a:solidFill>
                <a:srgbClr val="73737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Four</a:t>
            </a:r>
            <a:endParaRPr sz="3600">
              <a:solidFill>
                <a:srgbClr val="73737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278468" y="8355012"/>
            <a:ext cx="12459504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39" name="Shape 39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</a:p>
        </p:txBody>
      </p:sp>
      <p:sp>
        <p:nvSpPr>
          <p:cNvPr id="40" name="Shape 40"/>
          <p:cNvSpPr/>
          <p:nvPr>
            <p:ph type="title"/>
          </p:nvPr>
        </p:nvSpPr>
        <p:spPr>
          <a:xfrm>
            <a:off x="368300" y="8369300"/>
            <a:ext cx="10845800" cy="6604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50000"/>
              </a:lnSpc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Title Text</a:t>
            </a:r>
          </a:p>
        </p:txBody>
      </p:sp>
      <p:sp>
        <p:nvSpPr>
          <p:cNvPr id="41" name="Shape 41"/>
          <p:cNvSpPr/>
          <p:nvPr>
            <p:ph type="body" idx="1"/>
          </p:nvPr>
        </p:nvSpPr>
        <p:spPr>
          <a:xfrm>
            <a:off x="368300" y="9017000"/>
            <a:ext cx="10845800" cy="431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cap="all" sz="2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  <a:lvl2pPr marL="0" indent="0">
              <a:spcBef>
                <a:spcPts val="0"/>
              </a:spcBef>
              <a:buSzTx/>
              <a:buNone/>
              <a:defRPr cap="all" sz="2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2pPr>
            <a:lvl3pPr marL="0" indent="0">
              <a:spcBef>
                <a:spcPts val="0"/>
              </a:spcBef>
              <a:buSzTx/>
              <a:buNone/>
              <a:defRPr cap="all" sz="2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3pPr>
            <a:lvl4pPr marL="0" indent="0">
              <a:spcBef>
                <a:spcPts val="0"/>
              </a:spcBef>
              <a:buSzTx/>
              <a:buNone/>
              <a:defRPr cap="all" sz="2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4pPr>
            <a:lvl5pPr marL="0" indent="0">
              <a:spcBef>
                <a:spcPts val="0"/>
              </a:spcBef>
              <a:buSzTx/>
              <a:buNone/>
              <a:defRPr cap="all" sz="2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5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2400">
                <a:solidFill>
                  <a:srgbClr val="558AAB"/>
                </a:solidFill>
              </a:rPr>
              <a:t>Body Level One</a:t>
            </a:r>
            <a:endParaRPr cap="all" sz="2400">
              <a:solidFill>
                <a:srgbClr val="558AAB"/>
              </a:solidFill>
            </a:endParaRPr>
          </a:p>
          <a:p>
            <a:pPr lvl="1">
              <a:defRPr cap="none" sz="1800">
                <a:solidFill>
                  <a:srgbClr val="000000"/>
                </a:solidFill>
              </a:defRPr>
            </a:pPr>
            <a:r>
              <a:rPr cap="all" sz="2400">
                <a:solidFill>
                  <a:srgbClr val="558AAB"/>
                </a:solidFill>
              </a:rPr>
              <a:t>Body Level Two</a:t>
            </a:r>
            <a:endParaRPr cap="all" sz="2400">
              <a:solidFill>
                <a:srgbClr val="558AAB"/>
              </a:solidFill>
            </a:endParaRPr>
          </a:p>
          <a:p>
            <a:pPr lvl="2">
              <a:defRPr cap="none" sz="1800">
                <a:solidFill>
                  <a:srgbClr val="000000"/>
                </a:solidFill>
              </a:defRPr>
            </a:pPr>
            <a:r>
              <a:rPr cap="all" sz="2400">
                <a:solidFill>
                  <a:srgbClr val="558AAB"/>
                </a:solidFill>
              </a:rPr>
              <a:t>Body Level Three</a:t>
            </a:r>
            <a:endParaRPr cap="all" sz="2400">
              <a:solidFill>
                <a:srgbClr val="558AAB"/>
              </a:solidFill>
            </a:endParaRPr>
          </a:p>
          <a:p>
            <a:pPr lvl="3">
              <a:defRPr cap="none" sz="1800">
                <a:solidFill>
                  <a:srgbClr val="000000"/>
                </a:solidFill>
              </a:defRPr>
            </a:pPr>
            <a:r>
              <a:rPr cap="all" sz="2400">
                <a:solidFill>
                  <a:srgbClr val="558AAB"/>
                </a:solidFill>
              </a:rPr>
              <a:t>Body Level Four</a:t>
            </a:r>
            <a:endParaRPr cap="all" sz="2400">
              <a:solidFill>
                <a:srgbClr val="558AAB"/>
              </a:solidFill>
            </a:endParaRPr>
          </a:p>
          <a:p>
            <a:pPr lvl="4">
              <a:defRPr cap="none" sz="1800">
                <a:solidFill>
                  <a:srgbClr val="000000"/>
                </a:solidFill>
              </a:defRPr>
            </a:pPr>
            <a:r>
              <a:rPr cap="all" sz="2400">
                <a:solidFill>
                  <a:srgbClr val="558AAB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1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278468" y="8355012"/>
            <a:ext cx="12459504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44" name="Shape 44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</a:p>
        </p:txBody>
      </p:sp>
      <p:sp>
        <p:nvSpPr>
          <p:cNvPr id="45" name="Shape 45"/>
          <p:cNvSpPr/>
          <p:nvPr>
            <p:ph type="title"/>
          </p:nvPr>
        </p:nvSpPr>
        <p:spPr>
          <a:xfrm>
            <a:off x="368300" y="8369300"/>
            <a:ext cx="10845800" cy="6604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50000"/>
              </a:lnSpc>
              <a:defRPr cap="all" sz="4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4200">
                <a:solidFill>
                  <a:srgbClr val="DEDEDE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368300" y="9017000"/>
            <a:ext cx="10845800" cy="431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cap="all" sz="2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  <a:lvl2pPr marL="0" indent="0">
              <a:spcBef>
                <a:spcPts val="0"/>
              </a:spcBef>
              <a:buSzTx/>
              <a:buNone/>
              <a:defRPr cap="all" sz="2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2pPr>
            <a:lvl3pPr marL="0" indent="0">
              <a:spcBef>
                <a:spcPts val="0"/>
              </a:spcBef>
              <a:buSzTx/>
              <a:buNone/>
              <a:defRPr cap="all" sz="2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3pPr>
            <a:lvl4pPr marL="0" indent="0">
              <a:spcBef>
                <a:spcPts val="0"/>
              </a:spcBef>
              <a:buSzTx/>
              <a:buNone/>
              <a:defRPr cap="all" sz="2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4pPr>
            <a:lvl5pPr marL="0" indent="0">
              <a:spcBef>
                <a:spcPts val="0"/>
              </a:spcBef>
              <a:buSzTx/>
              <a:buNone/>
              <a:defRPr cap="all" sz="2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5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2400">
                <a:solidFill>
                  <a:srgbClr val="558AAB"/>
                </a:solidFill>
              </a:rPr>
              <a:t>Body Level One</a:t>
            </a:r>
            <a:endParaRPr cap="all" sz="2400">
              <a:solidFill>
                <a:srgbClr val="558AAB"/>
              </a:solidFill>
            </a:endParaRPr>
          </a:p>
          <a:p>
            <a:pPr lvl="1">
              <a:defRPr cap="none" sz="1800">
                <a:solidFill>
                  <a:srgbClr val="000000"/>
                </a:solidFill>
              </a:defRPr>
            </a:pPr>
            <a:r>
              <a:rPr cap="all" sz="2400">
                <a:solidFill>
                  <a:srgbClr val="558AAB"/>
                </a:solidFill>
              </a:rPr>
              <a:t>Body Level Two</a:t>
            </a:r>
            <a:endParaRPr cap="all" sz="2400">
              <a:solidFill>
                <a:srgbClr val="558AAB"/>
              </a:solidFill>
            </a:endParaRPr>
          </a:p>
          <a:p>
            <a:pPr lvl="2">
              <a:defRPr cap="none" sz="1800">
                <a:solidFill>
                  <a:srgbClr val="000000"/>
                </a:solidFill>
              </a:defRPr>
            </a:pPr>
            <a:r>
              <a:rPr cap="all" sz="2400">
                <a:solidFill>
                  <a:srgbClr val="558AAB"/>
                </a:solidFill>
              </a:rPr>
              <a:t>Body Level Three</a:t>
            </a:r>
            <a:endParaRPr cap="all" sz="2400">
              <a:solidFill>
                <a:srgbClr val="558AAB"/>
              </a:solidFill>
            </a:endParaRPr>
          </a:p>
          <a:p>
            <a:pPr lvl="3">
              <a:defRPr cap="none" sz="1800">
                <a:solidFill>
                  <a:srgbClr val="000000"/>
                </a:solidFill>
              </a:defRPr>
            </a:pPr>
            <a:r>
              <a:rPr cap="all" sz="2400">
                <a:solidFill>
                  <a:srgbClr val="558AAB"/>
                </a:solidFill>
              </a:rPr>
              <a:t>Body Level Four</a:t>
            </a:r>
            <a:endParaRPr cap="all" sz="2400">
              <a:solidFill>
                <a:srgbClr val="558AAB"/>
              </a:solidFill>
            </a:endParaRPr>
          </a:p>
          <a:p>
            <a:pPr lvl="4">
              <a:defRPr cap="none" sz="1800">
                <a:solidFill>
                  <a:srgbClr val="000000"/>
                </a:solidFill>
              </a:defRPr>
            </a:pPr>
            <a:r>
              <a:rPr cap="all" sz="2400">
                <a:solidFill>
                  <a:srgbClr val="558AAB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1041400" y="255302"/>
            <a:ext cx="10922000" cy="2461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558AAB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41400" y="2716497"/>
            <a:ext cx="10922000" cy="5819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One</a:t>
            </a:r>
            <a:endParaRPr sz="3600">
              <a:solidFill>
                <a:srgbClr val="73737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Two</a:t>
            </a:r>
            <a:endParaRPr sz="3600">
              <a:solidFill>
                <a:srgbClr val="73737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Three</a:t>
            </a:r>
            <a:endParaRPr sz="3600">
              <a:solidFill>
                <a:srgbClr val="73737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Four</a:t>
            </a:r>
            <a:endParaRPr sz="3600">
              <a:solidFill>
                <a:srgbClr val="73737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spd="med" advClick="1"/>
  <p:txStyles>
    <p:titleStyle>
      <a:lvl1pPr defTabSz="584200">
        <a:lnSpc>
          <a:spcPct val="90000"/>
        </a:lnSpc>
        <a:defRPr sz="7200">
          <a:solidFill>
            <a:srgbClr val="558AAB"/>
          </a:solidFill>
          <a:latin typeface="Helvetica Neue Light"/>
          <a:ea typeface="Helvetica Neue Light"/>
          <a:cs typeface="Helvetica Neue Light"/>
          <a:sym typeface="Helvetica Neue Light"/>
        </a:defRPr>
      </a:lvl1pPr>
      <a:lvl2pPr defTabSz="584200">
        <a:lnSpc>
          <a:spcPct val="90000"/>
        </a:lnSpc>
        <a:defRPr sz="7200">
          <a:solidFill>
            <a:srgbClr val="558AAB"/>
          </a:solidFill>
          <a:latin typeface="Helvetica Neue Light"/>
          <a:ea typeface="Helvetica Neue Light"/>
          <a:cs typeface="Helvetica Neue Light"/>
          <a:sym typeface="Helvetica Neue Light"/>
        </a:defRPr>
      </a:lvl2pPr>
      <a:lvl3pPr defTabSz="584200">
        <a:lnSpc>
          <a:spcPct val="90000"/>
        </a:lnSpc>
        <a:defRPr sz="7200">
          <a:solidFill>
            <a:srgbClr val="558AAB"/>
          </a:solidFill>
          <a:latin typeface="Helvetica Neue Light"/>
          <a:ea typeface="Helvetica Neue Light"/>
          <a:cs typeface="Helvetica Neue Light"/>
          <a:sym typeface="Helvetica Neue Light"/>
        </a:defRPr>
      </a:lvl3pPr>
      <a:lvl4pPr defTabSz="584200">
        <a:lnSpc>
          <a:spcPct val="90000"/>
        </a:lnSpc>
        <a:defRPr sz="7200">
          <a:solidFill>
            <a:srgbClr val="558AAB"/>
          </a:solidFill>
          <a:latin typeface="Helvetica Neue Light"/>
          <a:ea typeface="Helvetica Neue Light"/>
          <a:cs typeface="Helvetica Neue Light"/>
          <a:sym typeface="Helvetica Neue Light"/>
        </a:defRPr>
      </a:lvl4pPr>
      <a:lvl5pPr defTabSz="584200">
        <a:lnSpc>
          <a:spcPct val="90000"/>
        </a:lnSpc>
        <a:defRPr sz="7200">
          <a:solidFill>
            <a:srgbClr val="558AAB"/>
          </a:solidFill>
          <a:latin typeface="Helvetica Neue Light"/>
          <a:ea typeface="Helvetica Neue Light"/>
          <a:cs typeface="Helvetica Neue Light"/>
          <a:sym typeface="Helvetica Neue Light"/>
        </a:defRPr>
      </a:lvl5pPr>
      <a:lvl6pPr defTabSz="584200">
        <a:lnSpc>
          <a:spcPct val="90000"/>
        </a:lnSpc>
        <a:defRPr sz="7200">
          <a:solidFill>
            <a:srgbClr val="558AAB"/>
          </a:solidFill>
          <a:latin typeface="Helvetica Neue Light"/>
          <a:ea typeface="Helvetica Neue Light"/>
          <a:cs typeface="Helvetica Neue Light"/>
          <a:sym typeface="Helvetica Neue Light"/>
        </a:defRPr>
      </a:lvl6pPr>
      <a:lvl7pPr defTabSz="584200">
        <a:lnSpc>
          <a:spcPct val="90000"/>
        </a:lnSpc>
        <a:defRPr sz="7200">
          <a:solidFill>
            <a:srgbClr val="558AAB"/>
          </a:solidFill>
          <a:latin typeface="Helvetica Neue Light"/>
          <a:ea typeface="Helvetica Neue Light"/>
          <a:cs typeface="Helvetica Neue Light"/>
          <a:sym typeface="Helvetica Neue Light"/>
        </a:defRPr>
      </a:lvl7pPr>
      <a:lvl8pPr defTabSz="584200">
        <a:lnSpc>
          <a:spcPct val="90000"/>
        </a:lnSpc>
        <a:defRPr sz="7200">
          <a:solidFill>
            <a:srgbClr val="558AAB"/>
          </a:solidFill>
          <a:latin typeface="Helvetica Neue Light"/>
          <a:ea typeface="Helvetica Neue Light"/>
          <a:cs typeface="Helvetica Neue Light"/>
          <a:sym typeface="Helvetica Neue Light"/>
        </a:defRPr>
      </a:lvl8pPr>
      <a:lvl9pPr defTabSz="584200">
        <a:lnSpc>
          <a:spcPct val="90000"/>
        </a:lnSpc>
        <a:defRPr sz="7200">
          <a:solidFill>
            <a:srgbClr val="558AAB"/>
          </a:solidFill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444500" indent="-444500" defTabSz="584200">
        <a:spcBef>
          <a:spcPts val="3200"/>
        </a:spcBef>
        <a:buSzPct val="40000"/>
        <a:buBlip>
          <a:blip r:embed="rId3"/>
        </a:buBlip>
        <a:defRPr sz="3600">
          <a:solidFill>
            <a:srgbClr val="737373"/>
          </a:solidFill>
          <a:latin typeface="+mj-lt"/>
          <a:ea typeface="+mj-ea"/>
          <a:cs typeface="+mj-cs"/>
          <a:sym typeface="Helvetica Neue"/>
        </a:defRPr>
      </a:lvl1pPr>
      <a:lvl2pPr marL="889000" indent="-444500" defTabSz="584200">
        <a:spcBef>
          <a:spcPts val="3200"/>
        </a:spcBef>
        <a:buSzPct val="40000"/>
        <a:buBlip>
          <a:blip r:embed="rId3"/>
        </a:buBlip>
        <a:defRPr sz="3600">
          <a:solidFill>
            <a:srgbClr val="737373"/>
          </a:solidFill>
          <a:latin typeface="+mj-lt"/>
          <a:ea typeface="+mj-ea"/>
          <a:cs typeface="+mj-cs"/>
          <a:sym typeface="Helvetica Neue"/>
        </a:defRPr>
      </a:lvl2pPr>
      <a:lvl3pPr marL="1333500" indent="-444500" defTabSz="584200">
        <a:spcBef>
          <a:spcPts val="3200"/>
        </a:spcBef>
        <a:buSzPct val="40000"/>
        <a:buBlip>
          <a:blip r:embed="rId3"/>
        </a:buBlip>
        <a:defRPr sz="3600">
          <a:solidFill>
            <a:srgbClr val="737373"/>
          </a:solidFill>
          <a:latin typeface="+mj-lt"/>
          <a:ea typeface="+mj-ea"/>
          <a:cs typeface="+mj-cs"/>
          <a:sym typeface="Helvetica Neue"/>
        </a:defRPr>
      </a:lvl3pPr>
      <a:lvl4pPr marL="1778000" indent="-444500" defTabSz="584200">
        <a:spcBef>
          <a:spcPts val="3200"/>
        </a:spcBef>
        <a:buSzPct val="40000"/>
        <a:buBlip>
          <a:blip r:embed="rId3"/>
        </a:buBlip>
        <a:defRPr sz="3600">
          <a:solidFill>
            <a:srgbClr val="737373"/>
          </a:solidFill>
          <a:latin typeface="+mj-lt"/>
          <a:ea typeface="+mj-ea"/>
          <a:cs typeface="+mj-cs"/>
          <a:sym typeface="Helvetica Neue"/>
        </a:defRPr>
      </a:lvl4pPr>
      <a:lvl5pPr marL="2222500" indent="-444500" defTabSz="584200">
        <a:spcBef>
          <a:spcPts val="3200"/>
        </a:spcBef>
        <a:buSzPct val="40000"/>
        <a:buBlip>
          <a:blip r:embed="rId3"/>
        </a:buBlip>
        <a:defRPr sz="3600">
          <a:solidFill>
            <a:srgbClr val="737373"/>
          </a:solidFill>
          <a:latin typeface="+mj-lt"/>
          <a:ea typeface="+mj-ea"/>
          <a:cs typeface="+mj-cs"/>
          <a:sym typeface="Helvetica Neue"/>
        </a:defRPr>
      </a:lvl5pPr>
      <a:lvl6pPr marL="2667000" indent="-444500" defTabSz="584200">
        <a:spcBef>
          <a:spcPts val="3200"/>
        </a:spcBef>
        <a:buSzPct val="40000"/>
        <a:buBlip>
          <a:blip r:embed="rId3"/>
        </a:buBlip>
        <a:defRPr sz="3600">
          <a:solidFill>
            <a:srgbClr val="737373"/>
          </a:solidFill>
          <a:latin typeface="+mj-lt"/>
          <a:ea typeface="+mj-ea"/>
          <a:cs typeface="+mj-cs"/>
          <a:sym typeface="Helvetica Neue"/>
        </a:defRPr>
      </a:lvl6pPr>
      <a:lvl7pPr marL="3111500" indent="-444500" defTabSz="584200">
        <a:spcBef>
          <a:spcPts val="3200"/>
        </a:spcBef>
        <a:buSzPct val="40000"/>
        <a:buBlip>
          <a:blip r:embed="rId3"/>
        </a:buBlip>
        <a:defRPr sz="3600">
          <a:solidFill>
            <a:srgbClr val="737373"/>
          </a:solidFill>
          <a:latin typeface="+mj-lt"/>
          <a:ea typeface="+mj-ea"/>
          <a:cs typeface="+mj-cs"/>
          <a:sym typeface="Helvetica Neue"/>
        </a:defRPr>
      </a:lvl7pPr>
      <a:lvl8pPr marL="3556000" indent="-444500" defTabSz="584200">
        <a:spcBef>
          <a:spcPts val="3200"/>
        </a:spcBef>
        <a:buSzPct val="40000"/>
        <a:buBlip>
          <a:blip r:embed="rId3"/>
        </a:buBlip>
        <a:defRPr sz="3600">
          <a:solidFill>
            <a:srgbClr val="737373"/>
          </a:solidFill>
          <a:latin typeface="+mj-lt"/>
          <a:ea typeface="+mj-ea"/>
          <a:cs typeface="+mj-cs"/>
          <a:sym typeface="Helvetica Neue"/>
        </a:defRPr>
      </a:lvl8pPr>
      <a:lvl9pPr marL="4000500" indent="-444500" defTabSz="584200">
        <a:spcBef>
          <a:spcPts val="3200"/>
        </a:spcBef>
        <a:buSzPct val="40000"/>
        <a:buBlip>
          <a:blip r:embed="rId3"/>
        </a:buBlip>
        <a:defRPr sz="3600">
          <a:solidFill>
            <a:srgbClr val="737373"/>
          </a:solidFill>
          <a:latin typeface="+mj-lt"/>
          <a:ea typeface="+mj-ea"/>
          <a:cs typeface="+mj-cs"/>
          <a:sym typeface="Helvetica Neue"/>
        </a:defRPr>
      </a:lvl9pPr>
    </p:bodyStyle>
    <p:otherStyle>
      <a:lvl1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Neue Bold Condensed"/>
        </a:defRPr>
      </a:lvl1pPr>
      <a:lvl2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Neue Bold Condensed"/>
        </a:defRPr>
      </a:lvl2pPr>
      <a:lvl3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Neue Bold Condensed"/>
        </a:defRPr>
      </a:lvl3pPr>
      <a:lvl4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Neue Bold Condensed"/>
        </a:defRPr>
      </a:lvl4pPr>
      <a:lvl5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Neue Bold Condensed"/>
        </a:defRPr>
      </a:lvl5pPr>
      <a:lvl6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Neue Bold Condensed"/>
        </a:defRPr>
      </a:lvl6pPr>
      <a:lvl7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Neue Bold Condensed"/>
        </a:defRPr>
      </a:lvl7pPr>
      <a:lvl8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Neue Bold Condensed"/>
        </a:defRPr>
      </a:lvl8pPr>
      <a:lvl9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Neue Bold Condensed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2.png"/><Relationship Id="rId10" Type="http://schemas.openxmlformats.org/officeDocument/2006/relationships/image" Target="../media/image10.jpeg"/><Relationship Id="rId11" Type="http://schemas.openxmlformats.org/officeDocument/2006/relationships/image" Target="../media/image11.jpeg"/><Relationship Id="rId12" Type="http://schemas.openxmlformats.org/officeDocument/2006/relationships/image" Target="../media/image12.jpeg"/><Relationship Id="rId13" Type="http://schemas.openxmlformats.org/officeDocument/2006/relationships/image" Target="../media/image3.png"/><Relationship Id="rId14" Type="http://schemas.openxmlformats.org/officeDocument/2006/relationships/image" Target="../media/image13.jpeg"/><Relationship Id="rId15" Type="http://schemas.openxmlformats.org/officeDocument/2006/relationships/image" Target="../media/image14.jpeg"/><Relationship Id="rId16" Type="http://schemas.openxmlformats.org/officeDocument/2006/relationships/image" Target="../media/image4.png"/><Relationship Id="rId17" Type="http://schemas.openxmlformats.org/officeDocument/2006/relationships/image" Target="../media/image15.jpeg"/><Relationship Id="rId18" Type="http://schemas.openxmlformats.org/officeDocument/2006/relationships/image" Target="../media/image16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17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3.jpeg"/><Relationship Id="rId5" Type="http://schemas.openxmlformats.org/officeDocument/2006/relationships/image" Target="../media/image2.png"/><Relationship Id="rId6" Type="http://schemas.openxmlformats.org/officeDocument/2006/relationships/image" Target="../media/image6.jpeg"/><Relationship Id="rId7" Type="http://schemas.openxmlformats.org/officeDocument/2006/relationships/image" Target="../media/image5.jpeg"/><Relationship Id="rId8" Type="http://schemas.openxmlformats.org/officeDocument/2006/relationships/image" Target="../media/image4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fair-play.sk" TargetMode="Externa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8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cenaa.org" TargetMode="External"/><Relationship Id="rId3" Type="http://schemas.openxmlformats.org/officeDocument/2006/relationships/image" Target="../media/image7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alianciazarodinu.sk" TargetMode="External"/><Relationship Id="rId3" Type="http://schemas.openxmlformats.org/officeDocument/2006/relationships/image" Target="../media/image8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3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89505" y="264474"/>
            <a:ext cx="4038602" cy="1920196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hape 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Civil society in slovakia</a:t>
            </a:r>
          </a:p>
        </p:txBody>
      </p:sp>
      <p:sp>
        <p:nvSpPr>
          <p:cNvPr id="55" name="Shape 5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Ivana imreová</a:t>
            </a:r>
            <a:endParaRPr cap="all" sz="3600">
              <a:solidFill>
                <a:srgbClr val="558AAB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Winter seminar Gyor 2015</a:t>
            </a:r>
          </a:p>
        </p:txBody>
      </p:sp>
      <p:pic>
        <p:nvPicPr>
          <p:cNvPr id="56" name="image4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2355" y="4510199"/>
            <a:ext cx="2061873" cy="2061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57" name="image5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1471" y="2576376"/>
            <a:ext cx="2593508" cy="195264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image6.jpe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5855" y="285148"/>
            <a:ext cx="3477658" cy="2314225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7.jpe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793895" y="303978"/>
            <a:ext cx="4802562" cy="1161489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8.jpe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79019" y="4522077"/>
            <a:ext cx="4076234" cy="2038116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9.jpe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907563" y="2601345"/>
            <a:ext cx="2948204" cy="1927672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3.png"/>
          <p:cNvPicPr/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444984" y="5086086"/>
            <a:ext cx="3814222" cy="1484823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image10.jpeg"/>
          <p:cNvPicPr/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016936" y="2388490"/>
            <a:ext cx="2567553" cy="11981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image11.jpeg"/>
          <p:cNvPicPr/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3793895" y="1315144"/>
            <a:ext cx="2061872" cy="1448883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image12.jpeg"/>
          <p:cNvPicPr/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5839695" y="1940762"/>
            <a:ext cx="2765883" cy="2765884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4.png"/>
          <p:cNvPicPr/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8606655" y="2179831"/>
            <a:ext cx="1921687" cy="1633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13.jpeg"/>
          <p:cNvPicPr/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5855765" y="1312844"/>
            <a:ext cx="2749812" cy="1032736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image14.jpe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6136044" y="4207486"/>
            <a:ext cx="2329339" cy="880605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age5.png"/>
          <p:cNvPicPr/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8444031" y="4575902"/>
            <a:ext cx="2948203" cy="51219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10.jpeg"/>
          <p:cNvPicPr/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8578232" y="3678856"/>
            <a:ext cx="1999620" cy="933156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15.jpeg"/>
          <p:cNvPicPr/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10264871" y="4515727"/>
            <a:ext cx="2364819" cy="2050816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image16.jpeg"/>
          <p:cNvPicPr/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10477431" y="2182578"/>
            <a:ext cx="2155876" cy="23954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I will tell you more about: 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 </a:t>
            </a:r>
          </a:p>
        </p:txBody>
      </p:sp>
      <p:sp>
        <p:nvSpPr>
          <p:cNvPr id="77" name="Shape 77"/>
          <p:cNvSpPr/>
          <p:nvPr/>
        </p:nvSpPr>
        <p:spPr>
          <a:xfrm>
            <a:off x="9435" y="2647999"/>
            <a:ext cx="12986971" cy="445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Basic information about the civil sector in Slovakia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Funding and grant schemes: the state and beyond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Most active and important watchdogs in Slovakia               </a:t>
            </a:r>
            <a:r>
              <a:rPr sz="3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according to issues they concentrate on: internal / international policies, justice, anti-discrimination / underrepresented groups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Alliance for family as the most current case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Civil Society in slovakia at a glance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 </a:t>
            </a:r>
          </a:p>
        </p:txBody>
      </p:sp>
      <p:sp>
        <p:nvSpPr>
          <p:cNvPr id="82" name="Shape 82"/>
          <p:cNvSpPr/>
          <p:nvPr/>
        </p:nvSpPr>
        <p:spPr>
          <a:xfrm>
            <a:off x="-25096" y="2101899"/>
            <a:ext cx="13055601" cy="5549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Relationship with the state: </a:t>
            </a:r>
            <a:r>
              <a:rPr b="1"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pluralism</a:t>
            </a: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 except of trade          unions and big employers, they form the tripartite with              the state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Government Plenipotentiary for Civil Society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Numbers according to Ministry of Interior: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3" marL="2222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Around 39 000 associations in 2014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3" marL="2222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Steady growth - around 25 000 in 2004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Funding </a:t>
            </a:r>
            <a:endParaRPr cap="all" sz="7200">
              <a:solidFill>
                <a:srgbClr val="DEDEDE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from the state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 </a:t>
            </a:r>
          </a:p>
        </p:txBody>
      </p:sp>
      <p:sp>
        <p:nvSpPr>
          <p:cNvPr id="87" name="Shape 87"/>
          <p:cNvSpPr/>
          <p:nvPr/>
        </p:nvSpPr>
        <p:spPr>
          <a:xfrm>
            <a:off x="455421" y="2381299"/>
            <a:ext cx="13055601" cy="499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marL="8890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Direct:</a:t>
            </a:r>
            <a:endParaRPr u="sng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marL="8890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Funding and grant schemes of ministries (mainly                         Min. of culture and Min. of education) and regions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marL="8890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Public tenders and contracts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marL="8890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Indirect:</a:t>
            </a:r>
            <a:endParaRPr u="sng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marL="8890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Assignation of 2% from taxes</a:t>
            </a:r>
          </a:p>
        </p:txBody>
      </p:sp>
      <p:pic>
        <p:nvPicPr>
          <p:cNvPr id="88" name="image17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46433" y="6182755"/>
            <a:ext cx="4690588" cy="23452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defTabSz="473201">
              <a:defRPr cap="none" sz="1800">
                <a:solidFill>
                  <a:srgbClr val="000000"/>
                </a:solidFill>
              </a:defRPr>
            </a:pPr>
            <a:r>
              <a:rPr cap="all" sz="5800">
                <a:solidFill>
                  <a:srgbClr val="DEDEDE"/>
                </a:solidFill>
              </a:rPr>
              <a:t>Funding</a:t>
            </a:r>
            <a:endParaRPr sz="5800"/>
          </a:p>
          <a:p>
            <a:pPr lvl="0" defTabSz="473201">
              <a:defRPr cap="none" sz="1800">
                <a:solidFill>
                  <a:srgbClr val="000000"/>
                </a:solidFill>
              </a:defRPr>
            </a:pPr>
            <a:r>
              <a:rPr cap="all" sz="5800">
                <a:solidFill>
                  <a:srgbClr val="DEDEDE"/>
                </a:solidFill>
              </a:rPr>
              <a:t>from foreign and international funds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 </a:t>
            </a:r>
          </a:p>
        </p:txBody>
      </p:sp>
      <p:sp>
        <p:nvSpPr>
          <p:cNvPr id="93" name="Shape 93"/>
          <p:cNvSpPr/>
          <p:nvPr/>
        </p:nvSpPr>
        <p:spPr>
          <a:xfrm>
            <a:off x="1231900" y="3568700"/>
            <a:ext cx="10541000" cy="2628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l">
              <a:lnSpc>
                <a:spcPct val="90000"/>
              </a:lnSpc>
              <a:defRPr cap="all" sz="7200">
                <a:solidFill>
                  <a:srgbClr val="DEDE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 </a:t>
            </a:r>
          </a:p>
        </p:txBody>
      </p:sp>
      <p:sp>
        <p:nvSpPr>
          <p:cNvPr id="94" name="Shape 94"/>
          <p:cNvSpPr/>
          <p:nvPr/>
        </p:nvSpPr>
        <p:spPr>
          <a:xfrm>
            <a:off x="-25096" y="3333799"/>
            <a:ext cx="13055601" cy="30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Grant schemes of international organizations                            (EU, NATO, …)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Foreign public resources (grants from embassies)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Foreign foundations (OSF)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Most active and influential watchdogs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-25401" y="2559101"/>
            <a:ext cx="12599990" cy="4635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Corruption and justice:</a:t>
            </a: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 Transparency International,                Fair-play Alliance, Slovak Governance Institute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Specific policies:</a:t>
            </a: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 Ineko, Health Policy Institute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Foreign and security policies:</a:t>
            </a: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 SAC, CENAA, SFPA, IVO</a:t>
            </a:r>
            <a:endParaRPr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1" marL="1333500" indent="-889000" algn="l">
              <a:spcBef>
                <a:spcPts val="3200"/>
              </a:spcBef>
              <a:buSzPct val="4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Human rights: </a:t>
            </a:r>
            <a:r>
              <a: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rPr>
              <a:t>People against rascism, Amnesty       International, CVEK</a:t>
            </a:r>
          </a:p>
        </p:txBody>
      </p:sp>
      <p:pic>
        <p:nvPicPr>
          <p:cNvPr id="99" name="image5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9400" y="7105650"/>
            <a:ext cx="4362311" cy="7578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image13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2842" y="7127064"/>
            <a:ext cx="3392410" cy="12740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image3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70933" y="8113183"/>
            <a:ext cx="3556002" cy="1384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image6.jpe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653211" y="7118036"/>
            <a:ext cx="3549303" cy="2361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image5.jpe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468395" y="7108956"/>
            <a:ext cx="3161209" cy="23800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image4.jpe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181387" y="7108956"/>
            <a:ext cx="2380061" cy="23800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500">
                <a:solidFill>
                  <a:srgbClr val="DEDEDE"/>
                </a:solidFill>
              </a:rPr>
              <a:t>Fair-play alliance</a:t>
            </a:r>
          </a:p>
        </p:txBody>
      </p:sp>
      <p:sp>
        <p:nvSpPr>
          <p:cNvPr id="107" name="Shape 10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83A178"/>
                </a:solidFill>
                <a:hlinkClick r:id="rId2" invalidUrl="" action="" tgtFrame="" tooltip="" history="1" highlightClick="0" endSnd="0"/>
              </a:rPr>
              <a:t>www.fair-play.sk</a:t>
            </a:r>
            <a:endParaRPr>
              <a:solidFill>
                <a:srgbClr val="83A178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endParaRPr>
              <a:solidFill>
                <a:srgbClr val="83A178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83A178"/>
                </a:solidFill>
              </a:rPr>
              <a:t>Justice, corruption</a:t>
            </a:r>
            <a:endParaRPr>
              <a:solidFill>
                <a:srgbClr val="83A178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endParaRPr>
              <a:solidFill>
                <a:srgbClr val="83A178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83A178"/>
                </a:solidFill>
              </a:rPr>
              <a:t>White crow</a:t>
            </a:r>
          </a:p>
        </p:txBody>
      </p:sp>
      <p:pic>
        <p:nvPicPr>
          <p:cNvPr id="108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34522" y="4517749"/>
            <a:ext cx="3556002" cy="1384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6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236482" y="4486854"/>
            <a:ext cx="2794002" cy="2794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7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859639" y="169559"/>
            <a:ext cx="8128001" cy="4572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image18.jpe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588522" y="6306999"/>
            <a:ext cx="3048002" cy="2032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xfrm>
            <a:off x="1041400" y="1295400"/>
            <a:ext cx="11238839" cy="3924300"/>
          </a:xfrm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500">
                <a:solidFill>
                  <a:srgbClr val="DEDEDE"/>
                </a:solidFill>
              </a:rPr>
              <a:t>Cenaa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xfrm>
            <a:off x="1041400" y="5207000"/>
            <a:ext cx="11476171" cy="3225800"/>
          </a:xfrm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600" u="sng">
                <a:solidFill>
                  <a:srgbClr val="8195B2"/>
                </a:solidFill>
              </a:rPr>
              <a:t>www.</a:t>
            </a:r>
            <a:r>
              <a:rPr cap="all" sz="3600">
                <a:solidFill>
                  <a:srgbClr val="8195B2"/>
                </a:solidFill>
                <a:hlinkClick r:id="rId2" invalidUrl="" action="" tgtFrame="" tooltip="" history="1" highlightClick="0" endSnd="0"/>
              </a:rPr>
              <a:t>cenaa.org</a:t>
            </a:r>
            <a:endParaRPr u="sng">
              <a:solidFill>
                <a:srgbClr val="8195B2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endParaRPr u="sng">
              <a:solidFill>
                <a:srgbClr val="8195B2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8195B2"/>
                </a:solidFill>
              </a:rPr>
              <a:t>Foreign and security policies</a:t>
            </a:r>
            <a:endParaRPr cap="all" sz="3600">
              <a:solidFill>
                <a:srgbClr val="8195B2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endParaRPr cap="all" sz="3600">
              <a:solidFill>
                <a:srgbClr val="8195B2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8195B2"/>
                </a:solidFill>
              </a:rPr>
              <a:t>research, conferences</a:t>
            </a:r>
          </a:p>
        </p:txBody>
      </p:sp>
      <p:pic>
        <p:nvPicPr>
          <p:cNvPr id="115" name="image7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37387" y="700616"/>
            <a:ext cx="5708513" cy="1380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image19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20030" y="5207000"/>
            <a:ext cx="2943227" cy="3924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image20.jpe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951185" y="2343653"/>
            <a:ext cx="5680918" cy="26009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500">
                <a:solidFill>
                  <a:srgbClr val="DEDEDE"/>
                </a:solidFill>
              </a:rPr>
              <a:t>Alliance for family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500">
                <a:solidFill>
                  <a:srgbClr val="AC5B59"/>
                </a:solidFill>
                <a:hlinkClick r:id="rId2" invalidUrl="" action="" tgtFrame="" tooltip="" history="1" highlightClick="0" endSnd="0"/>
              </a:rPr>
              <a:t>www.alianciazarodinu.sk</a:t>
            </a:r>
            <a:endParaRPr sz="3500">
              <a:solidFill>
                <a:srgbClr val="AC5B59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endParaRPr sz="3500">
              <a:solidFill>
                <a:srgbClr val="AC5B59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500">
                <a:solidFill>
                  <a:srgbClr val="AC5B59"/>
                </a:solidFill>
              </a:rPr>
              <a:t>Interest group</a:t>
            </a:r>
            <a:endParaRPr sz="3500">
              <a:solidFill>
                <a:srgbClr val="AC5B59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endParaRPr sz="3500">
              <a:solidFill>
                <a:srgbClr val="AC5B59"/>
              </a:solidFill>
            </a:endParaRPr>
          </a:p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500">
                <a:solidFill>
                  <a:srgbClr val="AC5B59"/>
                </a:solidFill>
              </a:rPr>
              <a:t>referendum</a:t>
            </a:r>
          </a:p>
        </p:txBody>
      </p:sp>
      <p:pic>
        <p:nvPicPr>
          <p:cNvPr id="121" name="image8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250" y="1310215"/>
            <a:ext cx="5334000" cy="2667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image21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34300" y="6730752"/>
            <a:ext cx="3835400" cy="2120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image22.jpe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002181" y="4210050"/>
            <a:ext cx="4982139" cy="22878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DEDEDE"/>
                </a:solidFill>
              </a:rPr>
              <a:t>Thank you!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3600">
                <a:solidFill>
                  <a:srgbClr val="558AAB"/>
                </a:solidFill>
              </a:rPr>
              <a:t> </a:t>
            </a: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568AAB"/>
      </a:dk1>
      <a:lt1>
        <a:srgbClr val="AB7655"/>
      </a:lt1>
      <a:dk2>
        <a:srgbClr val="A7A7A7"/>
      </a:dk2>
      <a:lt2>
        <a:srgbClr val="535353"/>
      </a:lt2>
      <a:accent1>
        <a:srgbClr val="577198"/>
      </a:accent1>
      <a:accent2>
        <a:srgbClr val="59824B"/>
      </a:accent2>
      <a:accent3>
        <a:srgbClr val="B98F20"/>
      </a:accent3>
      <a:accent4>
        <a:srgbClr val="BF6322"/>
      </a:accent4>
      <a:accent5>
        <a:srgbClr val="902422"/>
      </a:accent5>
      <a:accent6>
        <a:srgbClr val="574170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58AAB"/>
        </a:solidFill>
        <a:ln w="25400" cap="flat">
          <a:solidFill>
            <a:srgbClr val="577198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AB7655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77198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AB7655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77198"/>
      </a:accent1>
      <a:accent2>
        <a:srgbClr val="59824B"/>
      </a:accent2>
      <a:accent3>
        <a:srgbClr val="B98F20"/>
      </a:accent3>
      <a:accent4>
        <a:srgbClr val="BF6322"/>
      </a:accent4>
      <a:accent5>
        <a:srgbClr val="902422"/>
      </a:accent5>
      <a:accent6>
        <a:srgbClr val="574170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58AAB"/>
        </a:solidFill>
        <a:ln w="25400" cap="flat">
          <a:solidFill>
            <a:srgbClr val="577198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AB7655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77198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AB7655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