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5" r:id="rId2"/>
    <p:sldId id="281" r:id="rId3"/>
    <p:sldId id="276" r:id="rId4"/>
    <p:sldId id="282" r:id="rId5"/>
    <p:sldId id="283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2018.08.23.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(4.leckéhez)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27784" y="6237288"/>
            <a:ext cx="3544416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(4.leckéhez)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Kombinációs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 II.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564904"/>
            <a:ext cx="8291512" cy="792088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hu-HU" sz="2000" dirty="0" smtClean="0"/>
              <a:t>Valósítsa </a:t>
            </a:r>
            <a:r>
              <a:rPr lang="hu-HU" sz="2000" dirty="0"/>
              <a:t>meg egyetlen </a:t>
            </a:r>
            <a:r>
              <a:rPr lang="hu-HU" sz="2000" b="1" i="1" dirty="0" smtClean="0"/>
              <a:t>MPX8-1</a:t>
            </a:r>
            <a:r>
              <a:rPr lang="hu-HU" sz="2000" dirty="0" smtClean="0"/>
              <a:t> </a:t>
            </a:r>
            <a:r>
              <a:rPr lang="hu-HU" sz="2000" dirty="0"/>
              <a:t>multiplexerrel a következő logikai függvényt</a:t>
            </a:r>
            <a:r>
              <a:rPr lang="hu-HU" sz="2000" dirty="0" smtClean="0"/>
              <a:t>! (A,B,C: MSB!)</a:t>
            </a:r>
            <a:endParaRPr lang="hu-HU" sz="2000" dirty="0"/>
          </a:p>
          <a:p>
            <a:pPr>
              <a:lnSpc>
                <a:spcPct val="80000"/>
              </a:lnSpc>
              <a:buFontTx/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9" name="Kép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29000"/>
            <a:ext cx="3139678" cy="648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(4.leckéhez)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1340768"/>
            <a:ext cx="1370834" cy="576064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992699" y="19168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áblázat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5654182"/>
                  </p:ext>
                </p:extLst>
              </p:nvPr>
            </p:nvGraphicFramePr>
            <p:xfrm>
              <a:off x="1475656" y="2060848"/>
              <a:ext cx="4464496" cy="375340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8572"/>
                    <a:gridCol w="518128"/>
                    <a:gridCol w="518128"/>
                    <a:gridCol w="218354"/>
                    <a:gridCol w="1345657"/>
                    <a:gridCol w="1345657"/>
                  </a:tblGrid>
                  <a:tr h="268775"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A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B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C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Y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1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MPX8-1</a:t>
                          </a:r>
                          <a:endParaRPr lang="hu-HU" sz="1600" b="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b="1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b="1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b="1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160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hu-HU" sz="16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áblázat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5654182"/>
                  </p:ext>
                </p:extLst>
              </p:nvPr>
            </p:nvGraphicFramePr>
            <p:xfrm>
              <a:off x="1475656" y="2060848"/>
              <a:ext cx="4464496" cy="375340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8572"/>
                    <a:gridCol w="518128"/>
                    <a:gridCol w="518128"/>
                    <a:gridCol w="218354"/>
                    <a:gridCol w="1345657"/>
                    <a:gridCol w="1345657"/>
                  </a:tblGrid>
                  <a:tr h="268775"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210312"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2804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A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B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C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Y</a:t>
                          </a:r>
                          <a:endParaRPr lang="hu-HU" sz="1600" b="0" i="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0" i="1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MPX8-1</a:t>
                          </a:r>
                          <a:endParaRPr lang="hu-HU" sz="1600" b="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2103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2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300000" r="-452" b="-762264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400000" r="-452" b="-662264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490741" r="-452" b="-550000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601887" r="-452" b="-460377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701887" r="-452" b="-360377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 smtClean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801887" r="-452" b="-260377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b="1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 b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901887" r="-452" b="-160377"/>
                          </a:stretch>
                        </a:blipFill>
                      </a:tcPr>
                    </a:tc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1</a:t>
                          </a:r>
                          <a:endParaRPr lang="hu-HU" sz="16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6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0</a:t>
                          </a:r>
                          <a:endParaRPr lang="hu-H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31222" t="-1001887" r="-452" b="-60377"/>
                          </a:stretch>
                        </a:blipFill>
                      </a:tcPr>
                    </a:tc>
                  </a:tr>
                  <a:tr h="1927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100" dirty="0">
                              <a:effectLst/>
                              <a:latin typeface="Calibri"/>
                              <a:ea typeface="Calibri"/>
                              <a:cs typeface="Calibri"/>
                            </a:rPr>
                            <a:t> </a:t>
                          </a: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hu-H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9" name="Kép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622" y="3835133"/>
            <a:ext cx="2376264" cy="483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370" y="2391611"/>
            <a:ext cx="5802627" cy="3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(4.leckéhez)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1340768"/>
            <a:ext cx="1370834" cy="576064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Megoldás:</a:t>
            </a:r>
            <a:endParaRPr lang="hu-HU" sz="20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992699" y="19168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9" name="Kép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268"/>
            <a:ext cx="2376264" cy="483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17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(4.leckéhez</a:t>
            </a: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</a:t>
            </a:r>
            <a:r>
              <a:rPr lang="hu-HU" sz="2000" i="1" u="sng" dirty="0" smtClean="0"/>
              <a:t>KH_4_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45189022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262</Words>
  <Application>Microsoft Office PowerPoint</Application>
  <PresentationFormat>Diavetítés a képernyőre (4:3 oldalarány)</PresentationFormat>
  <Paragraphs>99</Paragraphs>
  <Slides>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1_jegyzet13</vt:lpstr>
      <vt:lpstr>Javaslatok a feladatok megoldásához és azok ellenőrzéséhez</vt:lpstr>
      <vt:lpstr>Kombinációs hálózatok tervezése II.  - 1. feladat -</vt:lpstr>
      <vt:lpstr>- 1. feladat - </vt:lpstr>
      <vt:lpstr>- 1. feladat - </vt:lpstr>
      <vt:lpstr>- 1. feladat 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Somogyi Miklós</cp:lastModifiedBy>
  <cp:revision>143</cp:revision>
  <dcterms:created xsi:type="dcterms:W3CDTF">2018-08-06T13:05:38Z</dcterms:created>
  <dcterms:modified xsi:type="dcterms:W3CDTF">2018-08-23T12:23:19Z</dcterms:modified>
</cp:coreProperties>
</file>