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257" r:id="rId2"/>
    <p:sldId id="278" r:id="rId3"/>
    <p:sldId id="279" r:id="rId4"/>
    <p:sldId id="287" r:id="rId5"/>
    <p:sldId id="288" r:id="rId6"/>
    <p:sldId id="289" r:id="rId7"/>
    <p:sldId id="290" r:id="rId8"/>
    <p:sldId id="291" r:id="rId9"/>
    <p:sldId id="259" r:id="rId10"/>
    <p:sldId id="280" r:id="rId11"/>
    <p:sldId id="283" r:id="rId12"/>
    <p:sldId id="284" r:id="rId13"/>
    <p:sldId id="285" r:id="rId14"/>
    <p:sldId id="286" r:id="rId15"/>
    <p:sldId id="292" r:id="rId16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99"/>
    <a:srgbClr val="FFFF99"/>
    <a:srgbClr val="00CCFF"/>
    <a:srgbClr val="C0C0C0"/>
    <a:srgbClr val="FE2424"/>
    <a:srgbClr val="00506E"/>
    <a:srgbClr val="FF9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223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0E45-599E-4BCF-BB37-48A209A3A63F}" type="datetimeFigureOut">
              <a:rPr lang="hu-HU" smtClean="0"/>
              <a:t>2015.01.12.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BA1E6-F864-4D4F-B676-25F4D2AE81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2397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,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BA1E6-F864-4D4F-B676-25F4D2AE81D4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1097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52072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70281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29599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18344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1351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860134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005589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01280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792154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74543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427791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Cím és szerkezeti vagy szervezeti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martArt-ábra helye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446569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1470025"/>
          </a:xfrm>
        </p:spPr>
        <p:txBody>
          <a:bodyPr anchor="ctr"/>
          <a:lstStyle/>
          <a:p>
            <a:r>
              <a:rPr lang="hu-HU" sz="4400" b="1" dirty="0">
                <a:solidFill>
                  <a:schemeClr val="tx1"/>
                </a:solidFill>
                <a:latin typeface="Calibri" panose="020F0502020204030204" pitchFamily="34" charset="0"/>
              </a:rPr>
              <a:t>Stacionárius és instacionárius áramlás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>
                <a:solidFill>
                  <a:schemeClr val="tx1"/>
                </a:solidFill>
                <a:latin typeface="Calibri" panose="020F0502020204030204" pitchFamily="34" charset="0"/>
              </a:rPr>
              <a:t>Az áramlás láthatóvá tétele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468313" y="1552575"/>
            <a:ext cx="8353425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5125" indent="-3651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4513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sz="2400" b="1" i="1" dirty="0">
                <a:latin typeface="Calibri" panose="020F0502020204030204" pitchFamily="34" charset="0"/>
              </a:rPr>
              <a:t>Folyadék</a:t>
            </a:r>
            <a:r>
              <a:rPr lang="hu-HU" sz="2400" dirty="0">
                <a:latin typeface="Calibri" panose="020F0502020204030204" pitchFamily="34" charset="0"/>
              </a:rPr>
              <a:t> esetén: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 smtClean="0">
                <a:latin typeface="Calibri" panose="020F0502020204030204" pitchFamily="34" charset="0"/>
              </a:rPr>
              <a:t>A </a:t>
            </a:r>
            <a:r>
              <a:rPr lang="hu-HU" sz="2400" dirty="0">
                <a:latin typeface="Calibri" panose="020F0502020204030204" pitchFamily="34" charset="0"/>
              </a:rPr>
              <a:t>folyadék felszínén úszó kisebb vagy nagyobb tárgyak.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>
                <a:latin typeface="Calibri" panose="020F0502020204030204" pitchFamily="34" charset="0"/>
              </a:rPr>
              <a:t>A folyadékkal azonos sűrűségű festék bevezetése.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>
                <a:latin typeface="Calibri" panose="020F0502020204030204" pitchFamily="34" charset="0"/>
              </a:rPr>
              <a:t>Vízbontással előállított hidrogénbuborékok. </a:t>
            </a:r>
          </a:p>
          <a:p>
            <a:pPr>
              <a:spcBef>
                <a:spcPct val="50000"/>
              </a:spcBef>
            </a:pPr>
            <a:r>
              <a:rPr lang="hu-HU" sz="2400" b="1" i="1" dirty="0">
                <a:latin typeface="Calibri" panose="020F0502020204030204" pitchFamily="34" charset="0"/>
              </a:rPr>
              <a:t>Gázok</a:t>
            </a:r>
            <a:r>
              <a:rPr lang="hu-HU" sz="2400" dirty="0">
                <a:latin typeface="Calibri" panose="020F0502020204030204" pitchFamily="34" charset="0"/>
              </a:rPr>
              <a:t> esetén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>
                <a:latin typeface="Calibri" panose="020F0502020204030204" pitchFamily="34" charset="0"/>
              </a:rPr>
              <a:t>Füst bevezetése.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>
                <a:latin typeface="Calibri" panose="020F0502020204030204" pitchFamily="34" charset="0"/>
              </a:rPr>
              <a:t>A test felületére erősített pamutcsíkok (speciálisan a testek felülete mentén lezajló áramlások esetében)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468313" y="5554268"/>
            <a:ext cx="82073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Az egyetlen különbség a vonatkoztatási rendszer megválasztása!</a:t>
            </a: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1763713" y="3497263"/>
            <a:ext cx="56165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Mégis, mi a különbség?</a:t>
            </a:r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r>
              <a:rPr lang="hu-H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Két áramlás</a:t>
            </a:r>
          </a:p>
        </p:txBody>
      </p:sp>
      <p:pic>
        <p:nvPicPr>
          <p:cNvPr id="44036" name="Picture 4" descr="stac gömb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5600" y="1484313"/>
            <a:ext cx="2159000" cy="44021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040" name="Picture 8" descr="instac göm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484313"/>
            <a:ext cx="2159000" cy="440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2195513" y="1196975"/>
            <a:ext cx="4752975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>Azonos folyadék (glicerin).</a:t>
            </a:r>
          </a:p>
          <a:p>
            <a:pPr algn="ctr"/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>Azonos test (gömb).</a:t>
            </a:r>
          </a:p>
          <a:p>
            <a:pPr algn="ctr"/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>Azonos áramlási sebesség.</a:t>
            </a:r>
          </a:p>
        </p:txBody>
      </p:sp>
      <p:sp>
        <p:nvSpPr>
          <p:cNvPr id="44044" name="AutoShape 12"/>
          <p:cNvSpPr>
            <a:spLocks/>
          </p:cNvSpPr>
          <p:nvPr/>
        </p:nvSpPr>
        <p:spPr bwMode="auto">
          <a:xfrm>
            <a:off x="4691078" y="4437062"/>
            <a:ext cx="2994025" cy="1584325"/>
          </a:xfrm>
          <a:prstGeom prst="borderCallout2">
            <a:avLst>
              <a:gd name="adj1" fmla="val 7213"/>
              <a:gd name="adj2" fmla="val 102546"/>
              <a:gd name="adj3" fmla="val 7213"/>
              <a:gd name="adj4" fmla="val 110500"/>
              <a:gd name="adj5" fmla="val -62279"/>
              <a:gd name="adj6" fmla="val 121776"/>
            </a:avLst>
          </a:prstGeom>
          <a:solidFill>
            <a:schemeClr val="accent1"/>
          </a:solidFill>
          <a:ln w="12700">
            <a:solidFill>
              <a:schemeClr val="bg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fényképezőgép és a gömb ugyanazon koordinátarendszerben egymáshoz képest mozdulatlan.</a:t>
            </a:r>
          </a:p>
        </p:txBody>
      </p:sp>
      <p:sp>
        <p:nvSpPr>
          <p:cNvPr id="44045" name="AutoShape 13"/>
          <p:cNvSpPr>
            <a:spLocks/>
          </p:cNvSpPr>
          <p:nvPr/>
        </p:nvSpPr>
        <p:spPr bwMode="auto">
          <a:xfrm>
            <a:off x="1459856" y="4437062"/>
            <a:ext cx="2994025" cy="1584325"/>
          </a:xfrm>
          <a:prstGeom prst="borderCallout2">
            <a:avLst>
              <a:gd name="adj1" fmla="val 7213"/>
              <a:gd name="adj2" fmla="val -2546"/>
              <a:gd name="adj3" fmla="val 7213"/>
              <a:gd name="adj4" fmla="val -12763"/>
              <a:gd name="adj5" fmla="val -63936"/>
              <a:gd name="adj6" fmla="val -26330"/>
            </a:avLst>
          </a:prstGeom>
          <a:solidFill>
            <a:schemeClr val="accent1"/>
          </a:solidFill>
          <a:ln w="12700">
            <a:solidFill>
              <a:schemeClr val="bg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fényképezőgép az áramlás sebességével annak irányában mozog, a gömb pedig áll.</a:t>
            </a:r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6178549" y="4437063"/>
            <a:ext cx="2714625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hu-H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idő múlásával az áramlási kép nem változik, az áramlás stacionárius</a:t>
            </a:r>
            <a:endParaRPr lang="hu-H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179388" y="4508500"/>
            <a:ext cx="2989325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hu-HU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idő múlásával az áramlási kép folyamatosan  változik, az áramlás instacionárius</a:t>
            </a:r>
            <a:endParaRPr lang="hu-HU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4050" name="AutoShape 18"/>
          <p:cNvSpPr>
            <a:spLocks/>
          </p:cNvSpPr>
          <p:nvPr/>
        </p:nvSpPr>
        <p:spPr bwMode="auto">
          <a:xfrm>
            <a:off x="4561187" y="4076700"/>
            <a:ext cx="914400" cy="431800"/>
          </a:xfrm>
          <a:prstGeom prst="borderCallout2">
            <a:avLst>
              <a:gd name="adj1" fmla="val 26472"/>
              <a:gd name="adj2" fmla="val -8333"/>
              <a:gd name="adj3" fmla="val 26472"/>
              <a:gd name="adj4" fmla="val -53332"/>
              <a:gd name="adj5" fmla="val -55759"/>
              <a:gd name="adj6" fmla="val -135294"/>
            </a:avLst>
          </a:prstGeom>
          <a:solidFill>
            <a:schemeClr val="accent1"/>
          </a:solidFill>
          <a:ln w="12700">
            <a:solidFill>
              <a:schemeClr val="bg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Gömb</a:t>
            </a:r>
          </a:p>
        </p:txBody>
      </p:sp>
      <p:sp>
        <p:nvSpPr>
          <p:cNvPr id="2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4039" name="AutoShape 7"/>
          <p:cNvSpPr>
            <a:spLocks/>
          </p:cNvSpPr>
          <p:nvPr/>
        </p:nvSpPr>
        <p:spPr bwMode="auto">
          <a:xfrm>
            <a:off x="1264813" y="2510783"/>
            <a:ext cx="3307187" cy="1079500"/>
          </a:xfrm>
          <a:prstGeom prst="borderCallout2">
            <a:avLst>
              <a:gd name="adj1" fmla="val 10588"/>
              <a:gd name="adj2" fmla="val 101995"/>
              <a:gd name="adj3" fmla="val 10588"/>
              <a:gd name="adj4" fmla="val 114394"/>
              <a:gd name="adj5" fmla="val -37994"/>
              <a:gd name="adj6" fmla="val 154426"/>
            </a:avLst>
          </a:prstGeom>
          <a:solidFill>
            <a:schemeClr val="accent1"/>
          </a:solidFill>
          <a:ln w="12700">
            <a:solidFill>
              <a:schemeClr val="bg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Aprószemcsés, fényvisszaverő anyaggal láthatóvá tett, áramló  glicerinrészecskék</a:t>
            </a:r>
          </a:p>
        </p:txBody>
      </p:sp>
      <p:sp>
        <p:nvSpPr>
          <p:cNvPr id="44038" name="AutoShape 6"/>
          <p:cNvSpPr>
            <a:spLocks/>
          </p:cNvSpPr>
          <p:nvPr/>
        </p:nvSpPr>
        <p:spPr bwMode="auto">
          <a:xfrm>
            <a:off x="3657600" y="4076700"/>
            <a:ext cx="914400" cy="431800"/>
          </a:xfrm>
          <a:prstGeom prst="borderCallout2">
            <a:avLst>
              <a:gd name="adj1" fmla="val 26472"/>
              <a:gd name="adj2" fmla="val 108333"/>
              <a:gd name="adj3" fmla="val 24375"/>
              <a:gd name="adj4" fmla="val 146225"/>
              <a:gd name="adj5" fmla="val -59428"/>
              <a:gd name="adj6" fmla="val 286256"/>
            </a:avLst>
          </a:prstGeom>
          <a:solidFill>
            <a:schemeClr val="accent1"/>
          </a:solidFill>
          <a:ln w="12700">
            <a:solidFill>
              <a:schemeClr val="bg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Gömb</a:t>
            </a:r>
          </a:p>
        </p:txBody>
      </p:sp>
      <p:sp>
        <p:nvSpPr>
          <p:cNvPr id="44051" name="AutoShape 19"/>
          <p:cNvSpPr>
            <a:spLocks/>
          </p:cNvSpPr>
          <p:nvPr/>
        </p:nvSpPr>
        <p:spPr bwMode="auto">
          <a:xfrm>
            <a:off x="4598816" y="2508340"/>
            <a:ext cx="3324225" cy="1079500"/>
          </a:xfrm>
          <a:prstGeom prst="borderCallout2">
            <a:avLst>
              <a:gd name="adj1" fmla="val 10588"/>
              <a:gd name="adj2" fmla="val -1995"/>
              <a:gd name="adj3" fmla="val 10588"/>
              <a:gd name="adj4" fmla="val -10523"/>
              <a:gd name="adj5" fmla="val -34016"/>
              <a:gd name="adj6" fmla="val -38878"/>
            </a:avLst>
          </a:prstGeom>
          <a:solidFill>
            <a:schemeClr val="accent1"/>
          </a:solidFill>
          <a:ln w="12700">
            <a:solidFill>
              <a:schemeClr val="bg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Aprószemcsés, fényvisszaverő anyaggal láthatóvá tett, áramló  glicerinrészecskék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1.48148E-6 L 0.0 -0.10695 C 0.0 -0.15486 0.04115 -0.21366 0.07483 -0.21366 L 0.14983 -0.21366 " pathEditMode="relative" rAng="0" ptsTypes="FfFF">
                                      <p:cBhvr>
                                        <p:cTn id="47" dur="2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-1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8148E-6 L -1.11111E-6 -0.10532 C -1.11111E-6 -0.15254 -0.05885 -0.20995 -0.1066 -0.20995 L -0.2125 -0.20995 " pathEditMode="relative" rAng="0" ptsTypes="FfFF">
                                      <p:cBhvr>
                                        <p:cTn id="80" dur="2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-1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4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4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4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6" grpId="0"/>
      <p:bldP spid="44043" grpId="0"/>
      <p:bldP spid="44034" grpId="0"/>
      <p:bldP spid="44042" grpId="0" build="p"/>
      <p:bldP spid="44044" grpId="0" animBg="1"/>
      <p:bldP spid="44044" grpId="1" animBg="1"/>
      <p:bldP spid="44045" grpId="0" animBg="1"/>
      <p:bldP spid="44045" grpId="1" animBg="1"/>
      <p:bldP spid="44048" grpId="0"/>
      <p:bldP spid="44049" grpId="0"/>
      <p:bldP spid="44050" grpId="0" animBg="1"/>
      <p:bldP spid="44050" grpId="1" animBg="1"/>
      <p:bldP spid="44039" grpId="0" animBg="1"/>
      <p:bldP spid="44039" grpId="1" animBg="1"/>
      <p:bldP spid="44038" grpId="0" animBg="1"/>
      <p:bldP spid="44038" grpId="1" animBg="1"/>
      <p:bldP spid="44051" grpId="0" animBg="1"/>
      <p:bldP spid="4405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323850" y="1412875"/>
            <a:ext cx="849788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Általános értelemben egy jelenség akkor stacionárius, ha egyetlen jellemzője sem változik az idő függvényében. 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áramlástanban stacionárius áramlásról akkor beszélünk, ha a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lokális gyorsulás zérus.</a:t>
            </a:r>
          </a:p>
          <a:p>
            <a:pPr algn="just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konvektív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gyorsulás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stacionárius áramlásban is lehet zérustól különböző!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hu-HU" sz="3600" b="1">
                <a:solidFill>
                  <a:schemeClr val="tx1"/>
                </a:solidFill>
                <a:latin typeface="Calibri" panose="020F0502020204030204" pitchFamily="34" charset="0"/>
              </a:rPr>
              <a:t>Stacionárius áramlás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392543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2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2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2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3" grpId="0" uiExpand="1" build="p"/>
      <p:bldP spid="122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323850" y="1412875"/>
            <a:ext cx="849788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Általános értelemben egy jelenség akkor stacionárius, ha egyetlen jellemzője sem változik az idő függvényében. 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áramlástanban stacionárius áramlásról akkor beszélünk, ha a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lokális gyorsulás zérus.</a:t>
            </a:r>
          </a:p>
          <a:p>
            <a:pPr algn="just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konvektív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gyorsulás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stacionárius áramlásban is lehet zérustól különböző!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9" y="1135629"/>
            <a:ext cx="8675789" cy="3693812"/>
          </a:xfrm>
          <a:prstGeom prst="rect">
            <a:avLst/>
          </a:prstGeom>
          <a:ln>
            <a:noFill/>
          </a:ln>
        </p:spPr>
      </p:pic>
      <p:sp>
        <p:nvSpPr>
          <p:cNvPr id="5" name="Szabadkézi sokszög 4"/>
          <p:cNvSpPr/>
          <p:nvPr/>
        </p:nvSpPr>
        <p:spPr bwMode="auto">
          <a:xfrm>
            <a:off x="2862686" y="2571819"/>
            <a:ext cx="3220973" cy="722080"/>
          </a:xfrm>
          <a:custGeom>
            <a:avLst/>
            <a:gdLst>
              <a:gd name="connsiteX0" fmla="*/ 647 w 2020275"/>
              <a:gd name="connsiteY0" fmla="*/ 357600 h 722080"/>
              <a:gd name="connsiteX1" fmla="*/ 19697 w 2020275"/>
              <a:gd name="connsiteY1" fmla="*/ 229012 h 722080"/>
              <a:gd name="connsiteX2" fmla="*/ 117328 w 2020275"/>
              <a:gd name="connsiteY2" fmla="*/ 126618 h 722080"/>
              <a:gd name="connsiteX3" fmla="*/ 341166 w 2020275"/>
              <a:gd name="connsiteY3" fmla="*/ 38512 h 722080"/>
              <a:gd name="connsiteX4" fmla="*/ 638822 w 2020275"/>
              <a:gd name="connsiteY4" fmla="*/ 412 h 722080"/>
              <a:gd name="connsiteX5" fmla="*/ 967435 w 2020275"/>
              <a:gd name="connsiteY5" fmla="*/ 24225 h 722080"/>
              <a:gd name="connsiteX6" fmla="*/ 1343672 w 2020275"/>
              <a:gd name="connsiteY6" fmla="*/ 109950 h 722080"/>
              <a:gd name="connsiteX7" fmla="*/ 1655616 w 2020275"/>
              <a:gd name="connsiteY7" fmla="*/ 200437 h 722080"/>
              <a:gd name="connsiteX8" fmla="*/ 1872310 w 2020275"/>
              <a:gd name="connsiteY8" fmla="*/ 286162 h 722080"/>
              <a:gd name="connsiteX9" fmla="*/ 2019947 w 2020275"/>
              <a:gd name="connsiteY9" fmla="*/ 357600 h 722080"/>
              <a:gd name="connsiteX10" fmla="*/ 1915172 w 2020275"/>
              <a:gd name="connsiteY10" fmla="*/ 400462 h 722080"/>
              <a:gd name="connsiteX11" fmla="*/ 1391297 w 2020275"/>
              <a:gd name="connsiteY11" fmla="*/ 583818 h 722080"/>
              <a:gd name="connsiteX12" fmla="*/ 1046016 w 2020275"/>
              <a:gd name="connsiteY12" fmla="*/ 662400 h 722080"/>
              <a:gd name="connsiteX13" fmla="*/ 693591 w 2020275"/>
              <a:gd name="connsiteY13" fmla="*/ 719550 h 722080"/>
              <a:gd name="connsiteX14" fmla="*/ 369741 w 2020275"/>
              <a:gd name="connsiteY14" fmla="*/ 702881 h 722080"/>
              <a:gd name="connsiteX15" fmla="*/ 172097 w 2020275"/>
              <a:gd name="connsiteY15" fmla="*/ 621918 h 722080"/>
              <a:gd name="connsiteX16" fmla="*/ 31603 w 2020275"/>
              <a:gd name="connsiteY16" fmla="*/ 486187 h 722080"/>
              <a:gd name="connsiteX17" fmla="*/ 647 w 2020275"/>
              <a:gd name="connsiteY17" fmla="*/ 357600 h 72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20275" h="722080">
                <a:moveTo>
                  <a:pt x="647" y="357600"/>
                </a:moveTo>
                <a:cubicBezTo>
                  <a:pt x="-1337" y="314738"/>
                  <a:pt x="250" y="267509"/>
                  <a:pt x="19697" y="229012"/>
                </a:cubicBezTo>
                <a:cubicBezTo>
                  <a:pt x="39144" y="190515"/>
                  <a:pt x="63750" y="158368"/>
                  <a:pt x="117328" y="126618"/>
                </a:cubicBezTo>
                <a:cubicBezTo>
                  <a:pt x="170906" y="94868"/>
                  <a:pt x="254250" y="59546"/>
                  <a:pt x="341166" y="38512"/>
                </a:cubicBezTo>
                <a:cubicBezTo>
                  <a:pt x="428082" y="17478"/>
                  <a:pt x="534444" y="2793"/>
                  <a:pt x="638822" y="412"/>
                </a:cubicBezTo>
                <a:cubicBezTo>
                  <a:pt x="743200" y="-1969"/>
                  <a:pt x="849960" y="5969"/>
                  <a:pt x="967435" y="24225"/>
                </a:cubicBezTo>
                <a:cubicBezTo>
                  <a:pt x="1084910" y="42481"/>
                  <a:pt x="1228975" y="80581"/>
                  <a:pt x="1343672" y="109950"/>
                </a:cubicBezTo>
                <a:cubicBezTo>
                  <a:pt x="1458369" y="139319"/>
                  <a:pt x="1567510" y="171068"/>
                  <a:pt x="1655616" y="200437"/>
                </a:cubicBezTo>
                <a:cubicBezTo>
                  <a:pt x="1743722" y="229806"/>
                  <a:pt x="1811588" y="259968"/>
                  <a:pt x="1872310" y="286162"/>
                </a:cubicBezTo>
                <a:cubicBezTo>
                  <a:pt x="1933032" y="312356"/>
                  <a:pt x="2012803" y="338550"/>
                  <a:pt x="2019947" y="357600"/>
                </a:cubicBezTo>
                <a:cubicBezTo>
                  <a:pt x="2027091" y="376650"/>
                  <a:pt x="1915172" y="400462"/>
                  <a:pt x="1915172" y="400462"/>
                </a:cubicBezTo>
                <a:cubicBezTo>
                  <a:pt x="1810397" y="438165"/>
                  <a:pt x="1536156" y="540162"/>
                  <a:pt x="1391297" y="583818"/>
                </a:cubicBezTo>
                <a:cubicBezTo>
                  <a:pt x="1246438" y="627474"/>
                  <a:pt x="1162300" y="639778"/>
                  <a:pt x="1046016" y="662400"/>
                </a:cubicBezTo>
                <a:cubicBezTo>
                  <a:pt x="929732" y="685022"/>
                  <a:pt x="806303" y="712803"/>
                  <a:pt x="693591" y="719550"/>
                </a:cubicBezTo>
                <a:cubicBezTo>
                  <a:pt x="580879" y="726297"/>
                  <a:pt x="456657" y="719153"/>
                  <a:pt x="369741" y="702881"/>
                </a:cubicBezTo>
                <a:cubicBezTo>
                  <a:pt x="282825" y="686609"/>
                  <a:pt x="228453" y="658034"/>
                  <a:pt x="172097" y="621918"/>
                </a:cubicBezTo>
                <a:cubicBezTo>
                  <a:pt x="115741" y="585802"/>
                  <a:pt x="60972" y="523493"/>
                  <a:pt x="31603" y="486187"/>
                </a:cubicBezTo>
                <a:cubicBezTo>
                  <a:pt x="2234" y="448881"/>
                  <a:pt x="2631" y="400462"/>
                  <a:pt x="647" y="35760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0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hu-HU" sz="3600" b="1">
                <a:solidFill>
                  <a:schemeClr val="tx1"/>
                </a:solidFill>
                <a:latin typeface="Calibri" panose="020F0502020204030204" pitchFamily="34" charset="0"/>
              </a:rPr>
              <a:t>Stacionárius áramlás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30829" y="5106687"/>
            <a:ext cx="8497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Egy nyugalomban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lévő profil körül lezajló, láthatóvá tett,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áramlásról, egy – a profilhoz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képest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– mozdulatlan fényképezőgéppel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készített kép.</a:t>
            </a:r>
          </a:p>
        </p:txBody>
      </p:sp>
    </p:spTree>
    <p:extLst>
      <p:ext uri="{BB962C8B-B14F-4D97-AF65-F5344CB8AC3E}">
        <p14:creationId xmlns:p14="http://schemas.microsoft.com/office/powerpoint/2010/main" val="13719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2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3" grpId="0"/>
      <p:bldP spid="5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323850" y="1412875"/>
            <a:ext cx="849788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Általános értelemben egy jelenség akkor stacionárius, ha egyetlen jellemzője sem változik az idő függvényében. 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áramlástanban stacionárius áramlásról akkor beszélünk, ha a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lokális gyorsulás zérus.</a:t>
            </a:r>
          </a:p>
          <a:p>
            <a:pPr algn="just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konvektív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gyorsulás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stacionárius áramlásban is lehet zérustól különböző!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9" y="1135629"/>
            <a:ext cx="8675789" cy="3693812"/>
          </a:xfrm>
          <a:prstGeom prst="rect">
            <a:avLst/>
          </a:prstGeom>
          <a:ln>
            <a:noFill/>
          </a:ln>
        </p:spPr>
      </p:pic>
      <p:sp>
        <p:nvSpPr>
          <p:cNvPr id="5" name="Szabadkézi sokszög 4"/>
          <p:cNvSpPr/>
          <p:nvPr/>
        </p:nvSpPr>
        <p:spPr bwMode="auto">
          <a:xfrm>
            <a:off x="2862686" y="2571819"/>
            <a:ext cx="3220973" cy="722080"/>
          </a:xfrm>
          <a:custGeom>
            <a:avLst/>
            <a:gdLst>
              <a:gd name="connsiteX0" fmla="*/ 647 w 2020275"/>
              <a:gd name="connsiteY0" fmla="*/ 357600 h 722080"/>
              <a:gd name="connsiteX1" fmla="*/ 19697 w 2020275"/>
              <a:gd name="connsiteY1" fmla="*/ 229012 h 722080"/>
              <a:gd name="connsiteX2" fmla="*/ 117328 w 2020275"/>
              <a:gd name="connsiteY2" fmla="*/ 126618 h 722080"/>
              <a:gd name="connsiteX3" fmla="*/ 341166 w 2020275"/>
              <a:gd name="connsiteY3" fmla="*/ 38512 h 722080"/>
              <a:gd name="connsiteX4" fmla="*/ 638822 w 2020275"/>
              <a:gd name="connsiteY4" fmla="*/ 412 h 722080"/>
              <a:gd name="connsiteX5" fmla="*/ 967435 w 2020275"/>
              <a:gd name="connsiteY5" fmla="*/ 24225 h 722080"/>
              <a:gd name="connsiteX6" fmla="*/ 1343672 w 2020275"/>
              <a:gd name="connsiteY6" fmla="*/ 109950 h 722080"/>
              <a:gd name="connsiteX7" fmla="*/ 1655616 w 2020275"/>
              <a:gd name="connsiteY7" fmla="*/ 200437 h 722080"/>
              <a:gd name="connsiteX8" fmla="*/ 1872310 w 2020275"/>
              <a:gd name="connsiteY8" fmla="*/ 286162 h 722080"/>
              <a:gd name="connsiteX9" fmla="*/ 2019947 w 2020275"/>
              <a:gd name="connsiteY9" fmla="*/ 357600 h 722080"/>
              <a:gd name="connsiteX10" fmla="*/ 1915172 w 2020275"/>
              <a:gd name="connsiteY10" fmla="*/ 400462 h 722080"/>
              <a:gd name="connsiteX11" fmla="*/ 1391297 w 2020275"/>
              <a:gd name="connsiteY11" fmla="*/ 583818 h 722080"/>
              <a:gd name="connsiteX12" fmla="*/ 1046016 w 2020275"/>
              <a:gd name="connsiteY12" fmla="*/ 662400 h 722080"/>
              <a:gd name="connsiteX13" fmla="*/ 693591 w 2020275"/>
              <a:gd name="connsiteY13" fmla="*/ 719550 h 722080"/>
              <a:gd name="connsiteX14" fmla="*/ 369741 w 2020275"/>
              <a:gd name="connsiteY14" fmla="*/ 702881 h 722080"/>
              <a:gd name="connsiteX15" fmla="*/ 172097 w 2020275"/>
              <a:gd name="connsiteY15" fmla="*/ 621918 h 722080"/>
              <a:gd name="connsiteX16" fmla="*/ 31603 w 2020275"/>
              <a:gd name="connsiteY16" fmla="*/ 486187 h 722080"/>
              <a:gd name="connsiteX17" fmla="*/ 647 w 2020275"/>
              <a:gd name="connsiteY17" fmla="*/ 357600 h 72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20275" h="722080">
                <a:moveTo>
                  <a:pt x="647" y="357600"/>
                </a:moveTo>
                <a:cubicBezTo>
                  <a:pt x="-1337" y="314738"/>
                  <a:pt x="250" y="267509"/>
                  <a:pt x="19697" y="229012"/>
                </a:cubicBezTo>
                <a:cubicBezTo>
                  <a:pt x="39144" y="190515"/>
                  <a:pt x="63750" y="158368"/>
                  <a:pt x="117328" y="126618"/>
                </a:cubicBezTo>
                <a:cubicBezTo>
                  <a:pt x="170906" y="94868"/>
                  <a:pt x="254250" y="59546"/>
                  <a:pt x="341166" y="38512"/>
                </a:cubicBezTo>
                <a:cubicBezTo>
                  <a:pt x="428082" y="17478"/>
                  <a:pt x="534444" y="2793"/>
                  <a:pt x="638822" y="412"/>
                </a:cubicBezTo>
                <a:cubicBezTo>
                  <a:pt x="743200" y="-1969"/>
                  <a:pt x="849960" y="5969"/>
                  <a:pt x="967435" y="24225"/>
                </a:cubicBezTo>
                <a:cubicBezTo>
                  <a:pt x="1084910" y="42481"/>
                  <a:pt x="1228975" y="80581"/>
                  <a:pt x="1343672" y="109950"/>
                </a:cubicBezTo>
                <a:cubicBezTo>
                  <a:pt x="1458369" y="139319"/>
                  <a:pt x="1567510" y="171068"/>
                  <a:pt x="1655616" y="200437"/>
                </a:cubicBezTo>
                <a:cubicBezTo>
                  <a:pt x="1743722" y="229806"/>
                  <a:pt x="1811588" y="259968"/>
                  <a:pt x="1872310" y="286162"/>
                </a:cubicBezTo>
                <a:cubicBezTo>
                  <a:pt x="1933032" y="312356"/>
                  <a:pt x="2012803" y="338550"/>
                  <a:pt x="2019947" y="357600"/>
                </a:cubicBezTo>
                <a:cubicBezTo>
                  <a:pt x="2027091" y="376650"/>
                  <a:pt x="1915172" y="400462"/>
                  <a:pt x="1915172" y="400462"/>
                </a:cubicBezTo>
                <a:cubicBezTo>
                  <a:pt x="1810397" y="438165"/>
                  <a:pt x="1536156" y="540162"/>
                  <a:pt x="1391297" y="583818"/>
                </a:cubicBezTo>
                <a:cubicBezTo>
                  <a:pt x="1246438" y="627474"/>
                  <a:pt x="1162300" y="639778"/>
                  <a:pt x="1046016" y="662400"/>
                </a:cubicBezTo>
                <a:cubicBezTo>
                  <a:pt x="929732" y="685022"/>
                  <a:pt x="806303" y="712803"/>
                  <a:pt x="693591" y="719550"/>
                </a:cubicBezTo>
                <a:cubicBezTo>
                  <a:pt x="580879" y="726297"/>
                  <a:pt x="456657" y="719153"/>
                  <a:pt x="369741" y="702881"/>
                </a:cubicBezTo>
                <a:cubicBezTo>
                  <a:pt x="282825" y="686609"/>
                  <a:pt x="228453" y="658034"/>
                  <a:pt x="172097" y="621918"/>
                </a:cubicBezTo>
                <a:cubicBezTo>
                  <a:pt x="115741" y="585802"/>
                  <a:pt x="60972" y="523493"/>
                  <a:pt x="31603" y="486187"/>
                </a:cubicBezTo>
                <a:cubicBezTo>
                  <a:pt x="2234" y="448881"/>
                  <a:pt x="2631" y="400462"/>
                  <a:pt x="647" y="35760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0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hu-HU" sz="3600" b="1">
                <a:solidFill>
                  <a:schemeClr val="tx1"/>
                </a:solidFill>
                <a:latin typeface="Calibri" panose="020F0502020204030204" pitchFamily="34" charset="0"/>
              </a:rPr>
              <a:t>Stacionárius áramlás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241879" y="4916991"/>
            <a:ext cx="86757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</a:rPr>
              <a:t>A fényképen megfigyelhető, a profilt kikerülő, vonalak jellemzője, hogy bármely pontban az ott érvényes sebességvektor az adott vonalnak érintője. Az áramlásban ilyen tulajdonsággal bíró vonalakat </a:t>
            </a:r>
            <a:r>
              <a:rPr lang="hu-HU" b="1" i="1" dirty="0" smtClean="0">
                <a:solidFill>
                  <a:srgbClr val="FF0000"/>
                </a:solidFill>
              </a:rPr>
              <a:t>áramvonal</a:t>
            </a:r>
            <a:r>
              <a:rPr lang="hu-HU" dirty="0" smtClean="0">
                <a:solidFill>
                  <a:schemeClr val="tx1"/>
                </a:solidFill>
              </a:rPr>
              <a:t>nak nevezik. 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330829" y="5106687"/>
            <a:ext cx="8497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Egy nyugalomban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lévő profil körül lezajló, láthatóvá tett,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áramlásról, egy – a profilhoz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képest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– mozdulatlan fényképezőgéppel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készített kép.</a:t>
            </a:r>
          </a:p>
        </p:txBody>
      </p:sp>
    </p:spTree>
    <p:extLst>
      <p:ext uri="{BB962C8B-B14F-4D97-AF65-F5344CB8AC3E}">
        <p14:creationId xmlns:p14="http://schemas.microsoft.com/office/powerpoint/2010/main" val="360198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323850" y="1412875"/>
            <a:ext cx="849788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Általános értelemben egy jelenség akkor stacionárius, ha egyetlen jellemzője sem változik az idő függvényében. 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áramlástanban stacionárius áramlásról akkor beszélünk, ha a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lokális gyorsulás zérus.</a:t>
            </a:r>
          </a:p>
          <a:p>
            <a:pPr algn="just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konvektív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gyorsulás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stacionárius áramlásban is lehet zérustól különböző!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9" y="1135629"/>
            <a:ext cx="8675789" cy="3693812"/>
          </a:xfrm>
          <a:prstGeom prst="rect">
            <a:avLst/>
          </a:prstGeom>
          <a:ln>
            <a:noFill/>
          </a:ln>
        </p:spPr>
      </p:pic>
      <p:sp>
        <p:nvSpPr>
          <p:cNvPr id="5" name="Szabadkézi sokszög 4"/>
          <p:cNvSpPr/>
          <p:nvPr/>
        </p:nvSpPr>
        <p:spPr bwMode="auto">
          <a:xfrm>
            <a:off x="2862686" y="2571819"/>
            <a:ext cx="3220973" cy="722080"/>
          </a:xfrm>
          <a:custGeom>
            <a:avLst/>
            <a:gdLst>
              <a:gd name="connsiteX0" fmla="*/ 647 w 2020275"/>
              <a:gd name="connsiteY0" fmla="*/ 357600 h 722080"/>
              <a:gd name="connsiteX1" fmla="*/ 19697 w 2020275"/>
              <a:gd name="connsiteY1" fmla="*/ 229012 h 722080"/>
              <a:gd name="connsiteX2" fmla="*/ 117328 w 2020275"/>
              <a:gd name="connsiteY2" fmla="*/ 126618 h 722080"/>
              <a:gd name="connsiteX3" fmla="*/ 341166 w 2020275"/>
              <a:gd name="connsiteY3" fmla="*/ 38512 h 722080"/>
              <a:gd name="connsiteX4" fmla="*/ 638822 w 2020275"/>
              <a:gd name="connsiteY4" fmla="*/ 412 h 722080"/>
              <a:gd name="connsiteX5" fmla="*/ 967435 w 2020275"/>
              <a:gd name="connsiteY5" fmla="*/ 24225 h 722080"/>
              <a:gd name="connsiteX6" fmla="*/ 1343672 w 2020275"/>
              <a:gd name="connsiteY6" fmla="*/ 109950 h 722080"/>
              <a:gd name="connsiteX7" fmla="*/ 1655616 w 2020275"/>
              <a:gd name="connsiteY7" fmla="*/ 200437 h 722080"/>
              <a:gd name="connsiteX8" fmla="*/ 1872310 w 2020275"/>
              <a:gd name="connsiteY8" fmla="*/ 286162 h 722080"/>
              <a:gd name="connsiteX9" fmla="*/ 2019947 w 2020275"/>
              <a:gd name="connsiteY9" fmla="*/ 357600 h 722080"/>
              <a:gd name="connsiteX10" fmla="*/ 1915172 w 2020275"/>
              <a:gd name="connsiteY10" fmla="*/ 400462 h 722080"/>
              <a:gd name="connsiteX11" fmla="*/ 1391297 w 2020275"/>
              <a:gd name="connsiteY11" fmla="*/ 583818 h 722080"/>
              <a:gd name="connsiteX12" fmla="*/ 1046016 w 2020275"/>
              <a:gd name="connsiteY12" fmla="*/ 662400 h 722080"/>
              <a:gd name="connsiteX13" fmla="*/ 693591 w 2020275"/>
              <a:gd name="connsiteY13" fmla="*/ 719550 h 722080"/>
              <a:gd name="connsiteX14" fmla="*/ 369741 w 2020275"/>
              <a:gd name="connsiteY14" fmla="*/ 702881 h 722080"/>
              <a:gd name="connsiteX15" fmla="*/ 172097 w 2020275"/>
              <a:gd name="connsiteY15" fmla="*/ 621918 h 722080"/>
              <a:gd name="connsiteX16" fmla="*/ 31603 w 2020275"/>
              <a:gd name="connsiteY16" fmla="*/ 486187 h 722080"/>
              <a:gd name="connsiteX17" fmla="*/ 647 w 2020275"/>
              <a:gd name="connsiteY17" fmla="*/ 357600 h 72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20275" h="722080">
                <a:moveTo>
                  <a:pt x="647" y="357600"/>
                </a:moveTo>
                <a:cubicBezTo>
                  <a:pt x="-1337" y="314738"/>
                  <a:pt x="250" y="267509"/>
                  <a:pt x="19697" y="229012"/>
                </a:cubicBezTo>
                <a:cubicBezTo>
                  <a:pt x="39144" y="190515"/>
                  <a:pt x="63750" y="158368"/>
                  <a:pt x="117328" y="126618"/>
                </a:cubicBezTo>
                <a:cubicBezTo>
                  <a:pt x="170906" y="94868"/>
                  <a:pt x="254250" y="59546"/>
                  <a:pt x="341166" y="38512"/>
                </a:cubicBezTo>
                <a:cubicBezTo>
                  <a:pt x="428082" y="17478"/>
                  <a:pt x="534444" y="2793"/>
                  <a:pt x="638822" y="412"/>
                </a:cubicBezTo>
                <a:cubicBezTo>
                  <a:pt x="743200" y="-1969"/>
                  <a:pt x="849960" y="5969"/>
                  <a:pt x="967435" y="24225"/>
                </a:cubicBezTo>
                <a:cubicBezTo>
                  <a:pt x="1084910" y="42481"/>
                  <a:pt x="1228975" y="80581"/>
                  <a:pt x="1343672" y="109950"/>
                </a:cubicBezTo>
                <a:cubicBezTo>
                  <a:pt x="1458369" y="139319"/>
                  <a:pt x="1567510" y="171068"/>
                  <a:pt x="1655616" y="200437"/>
                </a:cubicBezTo>
                <a:cubicBezTo>
                  <a:pt x="1743722" y="229806"/>
                  <a:pt x="1811588" y="259968"/>
                  <a:pt x="1872310" y="286162"/>
                </a:cubicBezTo>
                <a:cubicBezTo>
                  <a:pt x="1933032" y="312356"/>
                  <a:pt x="2012803" y="338550"/>
                  <a:pt x="2019947" y="357600"/>
                </a:cubicBezTo>
                <a:cubicBezTo>
                  <a:pt x="2027091" y="376650"/>
                  <a:pt x="1915172" y="400462"/>
                  <a:pt x="1915172" y="400462"/>
                </a:cubicBezTo>
                <a:cubicBezTo>
                  <a:pt x="1810397" y="438165"/>
                  <a:pt x="1536156" y="540162"/>
                  <a:pt x="1391297" y="583818"/>
                </a:cubicBezTo>
                <a:cubicBezTo>
                  <a:pt x="1246438" y="627474"/>
                  <a:pt x="1162300" y="639778"/>
                  <a:pt x="1046016" y="662400"/>
                </a:cubicBezTo>
                <a:cubicBezTo>
                  <a:pt x="929732" y="685022"/>
                  <a:pt x="806303" y="712803"/>
                  <a:pt x="693591" y="719550"/>
                </a:cubicBezTo>
                <a:cubicBezTo>
                  <a:pt x="580879" y="726297"/>
                  <a:pt x="456657" y="719153"/>
                  <a:pt x="369741" y="702881"/>
                </a:cubicBezTo>
                <a:cubicBezTo>
                  <a:pt x="282825" y="686609"/>
                  <a:pt x="228453" y="658034"/>
                  <a:pt x="172097" y="621918"/>
                </a:cubicBezTo>
                <a:cubicBezTo>
                  <a:pt x="115741" y="585802"/>
                  <a:pt x="60972" y="523493"/>
                  <a:pt x="31603" y="486187"/>
                </a:cubicBezTo>
                <a:cubicBezTo>
                  <a:pt x="2234" y="448881"/>
                  <a:pt x="2631" y="400462"/>
                  <a:pt x="647" y="35760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0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hu-HU" sz="3600" b="1">
                <a:solidFill>
                  <a:schemeClr val="tx1"/>
                </a:solidFill>
                <a:latin typeface="Calibri" panose="020F0502020204030204" pitchFamily="34" charset="0"/>
              </a:rPr>
              <a:t>Stacionárius áramlás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34105" y="4983428"/>
            <a:ext cx="8675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</a:rPr>
              <a:t>A fényképen megfigyelhető áramvonalak egybe esnek a láthatóvá tett folyadékrészecskék által befutott útvonallal, aminek a neve az áramlástanban: </a:t>
            </a:r>
            <a:r>
              <a:rPr lang="hu-HU" b="1" i="1" dirty="0" smtClean="0">
                <a:solidFill>
                  <a:srgbClr val="FF0000"/>
                </a:solidFill>
              </a:rPr>
              <a:t>pályagörbe</a:t>
            </a:r>
            <a:endParaRPr lang="hu-HU" b="1" i="1" dirty="0">
              <a:solidFill>
                <a:srgbClr val="FF0000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41879" y="4988467"/>
            <a:ext cx="8668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</a:rPr>
              <a:t>A fényképen megfigyelhető áramlásban kiválasztott tetszőleges ponton az egymást követő időpontokban áthaladt részecskék egy későbbi időpontban elfoglalt helyzetét összekötő görbe (</a:t>
            </a:r>
            <a:r>
              <a:rPr lang="hu-HU" b="1" i="1" dirty="0" smtClean="0">
                <a:solidFill>
                  <a:srgbClr val="FF0000"/>
                </a:solidFill>
              </a:rPr>
              <a:t>nyomvonal</a:t>
            </a:r>
            <a:r>
              <a:rPr lang="hu-HU" dirty="0" smtClean="0">
                <a:solidFill>
                  <a:schemeClr val="tx1"/>
                </a:solidFill>
              </a:rPr>
              <a:t>) megegyezik az adott ponton átmenő áramvonallal.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0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doboz 10"/>
          <p:cNvSpPr txBox="1"/>
          <p:nvPr/>
        </p:nvSpPr>
        <p:spPr>
          <a:xfrm>
            <a:off x="241879" y="4988467"/>
            <a:ext cx="8668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</a:rPr>
              <a:t>A fényképen megfigyelhető áramlásban kiválasztott tetszőleges ponton az egymást követő időpontokban áthaladt részecskék egy későbbi időpontban elfoglalt helyzetét összekötő görbe (</a:t>
            </a:r>
            <a:r>
              <a:rPr lang="hu-HU" b="1" i="1" dirty="0" smtClean="0">
                <a:solidFill>
                  <a:srgbClr val="FF0000"/>
                </a:solidFill>
              </a:rPr>
              <a:t>nyomvonal</a:t>
            </a:r>
            <a:r>
              <a:rPr lang="hu-HU" dirty="0" smtClean="0">
                <a:solidFill>
                  <a:schemeClr val="tx1"/>
                </a:solidFill>
              </a:rPr>
              <a:t>) megegyezik az adott ponton átmenő áramvonallal.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323850" y="1412875"/>
            <a:ext cx="849788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Általános értelemben egy jelenség akkor stacionárius, ha egyetlen jellemzője sem változik az idő függvényében. 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áramlástanban stacionárius áramlásról akkor beszélünk, ha a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lokális gyorsulás zérus.</a:t>
            </a:r>
          </a:p>
          <a:p>
            <a:pPr algn="just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konvektív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gyorsulás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stacionárius áramlásban is lehet zérustól különböző!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9" y="1135629"/>
            <a:ext cx="8675789" cy="3693812"/>
          </a:xfrm>
          <a:prstGeom prst="rect">
            <a:avLst/>
          </a:prstGeom>
          <a:ln>
            <a:noFill/>
          </a:ln>
        </p:spPr>
      </p:pic>
      <p:sp>
        <p:nvSpPr>
          <p:cNvPr id="5" name="Szabadkézi sokszög 4"/>
          <p:cNvSpPr/>
          <p:nvPr/>
        </p:nvSpPr>
        <p:spPr bwMode="auto">
          <a:xfrm>
            <a:off x="2862686" y="2571819"/>
            <a:ext cx="3220973" cy="722080"/>
          </a:xfrm>
          <a:custGeom>
            <a:avLst/>
            <a:gdLst>
              <a:gd name="connsiteX0" fmla="*/ 647 w 2020275"/>
              <a:gd name="connsiteY0" fmla="*/ 357600 h 722080"/>
              <a:gd name="connsiteX1" fmla="*/ 19697 w 2020275"/>
              <a:gd name="connsiteY1" fmla="*/ 229012 h 722080"/>
              <a:gd name="connsiteX2" fmla="*/ 117328 w 2020275"/>
              <a:gd name="connsiteY2" fmla="*/ 126618 h 722080"/>
              <a:gd name="connsiteX3" fmla="*/ 341166 w 2020275"/>
              <a:gd name="connsiteY3" fmla="*/ 38512 h 722080"/>
              <a:gd name="connsiteX4" fmla="*/ 638822 w 2020275"/>
              <a:gd name="connsiteY4" fmla="*/ 412 h 722080"/>
              <a:gd name="connsiteX5" fmla="*/ 967435 w 2020275"/>
              <a:gd name="connsiteY5" fmla="*/ 24225 h 722080"/>
              <a:gd name="connsiteX6" fmla="*/ 1343672 w 2020275"/>
              <a:gd name="connsiteY6" fmla="*/ 109950 h 722080"/>
              <a:gd name="connsiteX7" fmla="*/ 1655616 w 2020275"/>
              <a:gd name="connsiteY7" fmla="*/ 200437 h 722080"/>
              <a:gd name="connsiteX8" fmla="*/ 1872310 w 2020275"/>
              <a:gd name="connsiteY8" fmla="*/ 286162 h 722080"/>
              <a:gd name="connsiteX9" fmla="*/ 2019947 w 2020275"/>
              <a:gd name="connsiteY9" fmla="*/ 357600 h 722080"/>
              <a:gd name="connsiteX10" fmla="*/ 1915172 w 2020275"/>
              <a:gd name="connsiteY10" fmla="*/ 400462 h 722080"/>
              <a:gd name="connsiteX11" fmla="*/ 1391297 w 2020275"/>
              <a:gd name="connsiteY11" fmla="*/ 583818 h 722080"/>
              <a:gd name="connsiteX12" fmla="*/ 1046016 w 2020275"/>
              <a:gd name="connsiteY12" fmla="*/ 662400 h 722080"/>
              <a:gd name="connsiteX13" fmla="*/ 693591 w 2020275"/>
              <a:gd name="connsiteY13" fmla="*/ 719550 h 722080"/>
              <a:gd name="connsiteX14" fmla="*/ 369741 w 2020275"/>
              <a:gd name="connsiteY14" fmla="*/ 702881 h 722080"/>
              <a:gd name="connsiteX15" fmla="*/ 172097 w 2020275"/>
              <a:gd name="connsiteY15" fmla="*/ 621918 h 722080"/>
              <a:gd name="connsiteX16" fmla="*/ 31603 w 2020275"/>
              <a:gd name="connsiteY16" fmla="*/ 486187 h 722080"/>
              <a:gd name="connsiteX17" fmla="*/ 647 w 2020275"/>
              <a:gd name="connsiteY17" fmla="*/ 357600 h 72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20275" h="722080">
                <a:moveTo>
                  <a:pt x="647" y="357600"/>
                </a:moveTo>
                <a:cubicBezTo>
                  <a:pt x="-1337" y="314738"/>
                  <a:pt x="250" y="267509"/>
                  <a:pt x="19697" y="229012"/>
                </a:cubicBezTo>
                <a:cubicBezTo>
                  <a:pt x="39144" y="190515"/>
                  <a:pt x="63750" y="158368"/>
                  <a:pt x="117328" y="126618"/>
                </a:cubicBezTo>
                <a:cubicBezTo>
                  <a:pt x="170906" y="94868"/>
                  <a:pt x="254250" y="59546"/>
                  <a:pt x="341166" y="38512"/>
                </a:cubicBezTo>
                <a:cubicBezTo>
                  <a:pt x="428082" y="17478"/>
                  <a:pt x="534444" y="2793"/>
                  <a:pt x="638822" y="412"/>
                </a:cubicBezTo>
                <a:cubicBezTo>
                  <a:pt x="743200" y="-1969"/>
                  <a:pt x="849960" y="5969"/>
                  <a:pt x="967435" y="24225"/>
                </a:cubicBezTo>
                <a:cubicBezTo>
                  <a:pt x="1084910" y="42481"/>
                  <a:pt x="1228975" y="80581"/>
                  <a:pt x="1343672" y="109950"/>
                </a:cubicBezTo>
                <a:cubicBezTo>
                  <a:pt x="1458369" y="139319"/>
                  <a:pt x="1567510" y="171068"/>
                  <a:pt x="1655616" y="200437"/>
                </a:cubicBezTo>
                <a:cubicBezTo>
                  <a:pt x="1743722" y="229806"/>
                  <a:pt x="1811588" y="259968"/>
                  <a:pt x="1872310" y="286162"/>
                </a:cubicBezTo>
                <a:cubicBezTo>
                  <a:pt x="1933032" y="312356"/>
                  <a:pt x="2012803" y="338550"/>
                  <a:pt x="2019947" y="357600"/>
                </a:cubicBezTo>
                <a:cubicBezTo>
                  <a:pt x="2027091" y="376650"/>
                  <a:pt x="1915172" y="400462"/>
                  <a:pt x="1915172" y="400462"/>
                </a:cubicBezTo>
                <a:cubicBezTo>
                  <a:pt x="1810397" y="438165"/>
                  <a:pt x="1536156" y="540162"/>
                  <a:pt x="1391297" y="583818"/>
                </a:cubicBezTo>
                <a:cubicBezTo>
                  <a:pt x="1246438" y="627474"/>
                  <a:pt x="1162300" y="639778"/>
                  <a:pt x="1046016" y="662400"/>
                </a:cubicBezTo>
                <a:cubicBezTo>
                  <a:pt x="929732" y="685022"/>
                  <a:pt x="806303" y="712803"/>
                  <a:pt x="693591" y="719550"/>
                </a:cubicBezTo>
                <a:cubicBezTo>
                  <a:pt x="580879" y="726297"/>
                  <a:pt x="456657" y="719153"/>
                  <a:pt x="369741" y="702881"/>
                </a:cubicBezTo>
                <a:cubicBezTo>
                  <a:pt x="282825" y="686609"/>
                  <a:pt x="228453" y="658034"/>
                  <a:pt x="172097" y="621918"/>
                </a:cubicBezTo>
                <a:cubicBezTo>
                  <a:pt x="115741" y="585802"/>
                  <a:pt x="60972" y="523493"/>
                  <a:pt x="31603" y="486187"/>
                </a:cubicBezTo>
                <a:cubicBezTo>
                  <a:pt x="2234" y="448881"/>
                  <a:pt x="2631" y="400462"/>
                  <a:pt x="647" y="35760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0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hu-HU" sz="3600" b="1">
                <a:solidFill>
                  <a:schemeClr val="tx1"/>
                </a:solidFill>
                <a:latin typeface="Calibri" panose="020F0502020204030204" pitchFamily="34" charset="0"/>
              </a:rPr>
              <a:t>Stacionárius áramlás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34105" y="4983428"/>
            <a:ext cx="8675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chemeClr val="tx1"/>
                </a:solidFill>
              </a:rPr>
              <a:t>A fényképen megfigyelhető áramvonalak egybe esnek a láthatóvá tett folyadékrészecskék által befutott útvonallal is, aminek a neve az áramlástanban: </a:t>
            </a:r>
            <a:r>
              <a:rPr lang="hu-HU" b="1" i="1" dirty="0" smtClean="0">
                <a:solidFill>
                  <a:srgbClr val="FF0000"/>
                </a:solidFill>
              </a:rPr>
              <a:t>pályagörbe</a:t>
            </a:r>
            <a:endParaRPr lang="hu-H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2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23850" y="1125538"/>
            <a:ext cx="8497888" cy="230832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Általános értelemben egy jelenség akkor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instacionárius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, ha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van legalább egy olyan jellemzője mely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változik az idő függvényében.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áramlástanban </a:t>
            </a:r>
            <a:r>
              <a:rPr lang="hu-HU" sz="24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instacionáriusnak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nevezik az olyan áramlást, melyben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lokális gyorsulás </a:t>
            </a:r>
            <a:r>
              <a:rPr lang="hu-H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NEM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zérus.</a:t>
            </a:r>
          </a:p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konvektív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gyorsulás lehet zérus, de lehet attól különböző is!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>
                <a:solidFill>
                  <a:schemeClr val="tx1"/>
                </a:solidFill>
              </a:rPr>
              <a:t>Áramlástan</a:t>
            </a:r>
          </a:p>
          <a:p>
            <a:r>
              <a:rPr lang="hu-HU">
                <a:solidFill>
                  <a:schemeClr val="tx1"/>
                </a:solidFill>
              </a:rPr>
              <a:t>Dr. </a:t>
            </a:r>
            <a:r>
              <a:rPr lang="hu-HU" b="1" i="1">
                <a:solidFill>
                  <a:schemeClr val="tx1"/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>
                <a:solidFill>
                  <a:schemeClr val="tx1"/>
                </a:solidFill>
              </a:rPr>
              <a:t>SZE-MTK</a:t>
            </a:r>
          </a:p>
          <a:p>
            <a:r>
              <a:rPr lang="hu-HU">
                <a:solidFill>
                  <a:schemeClr val="tx1"/>
                </a:solidFill>
              </a:rPr>
              <a:t>Általános Gépészeti Tanszék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00013"/>
            <a:ext cx="8229600" cy="1143001"/>
          </a:xfrm>
        </p:spPr>
        <p:txBody>
          <a:bodyPr/>
          <a:lstStyle/>
          <a:p>
            <a:r>
              <a:rPr lang="hu-H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Instacionárius áramlás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 uiExpand="1" build="p"/>
      <p:bldP spid="14343" grpId="1" build="allAtOnce"/>
      <p:bldP spid="143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52" name="Text Box 76"/>
          <p:cNvSpPr txBox="1">
            <a:spLocks noChangeArrowheads="1"/>
          </p:cNvSpPr>
          <p:nvPr/>
        </p:nvSpPr>
        <p:spPr bwMode="auto">
          <a:xfrm>
            <a:off x="211138" y="1831975"/>
            <a:ext cx="8702675" cy="34547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just"/>
            <a:r>
              <a:rPr lang="hu-HU" sz="2300" dirty="0">
                <a:solidFill>
                  <a:schemeClr val="tx1"/>
                </a:solidFill>
              </a:rPr>
              <a:t>A „mozgó” (instacionárius) rendszerben érvényes sebességet úgy lehet meghatározni, hogy a nyugvó (stacionárius) rendszerben érvényes pillanatnyi sebességből pontról pontra ki kell vonni a két vonatkoztatási rendszer sebessége közötti különbséget, ami az áramlás </a:t>
            </a:r>
            <a:r>
              <a:rPr lang="hu-HU" sz="2300" dirty="0" smtClean="0">
                <a:solidFill>
                  <a:schemeClr val="tx1"/>
                </a:solidFill>
              </a:rPr>
              <a:t>sebessége a nyugvó rendszerben. </a:t>
            </a:r>
            <a:r>
              <a:rPr lang="hu-HU" sz="2300" dirty="0">
                <a:solidFill>
                  <a:schemeClr val="tx1"/>
                </a:solidFill>
              </a:rPr>
              <a:t>A műveletet vektoriálisan kell elvégezni!</a:t>
            </a:r>
          </a:p>
          <a:p>
            <a:pPr algn="just"/>
            <a:r>
              <a:rPr lang="hu-HU" sz="2300" dirty="0">
                <a:solidFill>
                  <a:schemeClr val="tx1"/>
                </a:solidFill>
              </a:rPr>
              <a:t>Az instacionárius rendszerben érvényes sebességvektorokhoz húzott érintőgörbék az instacionárius rendszerben érvényes áramvonalak.</a:t>
            </a:r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Az instacionárius és a stacionárius áramvonal kapcsolata</a:t>
            </a:r>
          </a:p>
        </p:txBody>
      </p:sp>
      <p:sp>
        <p:nvSpPr>
          <p:cNvPr id="50182" name="AutoShape 6"/>
          <p:cNvSpPr>
            <a:spLocks/>
          </p:cNvSpPr>
          <p:nvPr/>
        </p:nvSpPr>
        <p:spPr bwMode="auto">
          <a:xfrm>
            <a:off x="1312863" y="5267325"/>
            <a:ext cx="1638300" cy="936625"/>
          </a:xfrm>
          <a:prstGeom prst="borderCallout2">
            <a:avLst>
              <a:gd name="adj1" fmla="val 12204"/>
              <a:gd name="adj2" fmla="val -4653"/>
              <a:gd name="adj3" fmla="val 12204"/>
              <a:gd name="adj4" fmla="val -12889"/>
              <a:gd name="adj5" fmla="val -122542"/>
              <a:gd name="adj6" fmla="val -33236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sz="1800">
                <a:solidFill>
                  <a:schemeClr val="tx1"/>
                </a:solidFill>
                <a:latin typeface="Calibri" panose="020F0502020204030204" pitchFamily="34" charset="0"/>
              </a:rPr>
              <a:t>Áramvonal a stacionárius rendszerben</a:t>
            </a:r>
          </a:p>
        </p:txBody>
      </p:sp>
      <p:sp>
        <p:nvSpPr>
          <p:cNvPr id="50184" name="AutoShape 8"/>
          <p:cNvSpPr>
            <a:spLocks/>
          </p:cNvSpPr>
          <p:nvPr/>
        </p:nvSpPr>
        <p:spPr bwMode="auto">
          <a:xfrm>
            <a:off x="2124075" y="1412875"/>
            <a:ext cx="1638300" cy="649288"/>
          </a:xfrm>
          <a:prstGeom prst="borderCallout2">
            <a:avLst>
              <a:gd name="adj1" fmla="val 17602"/>
              <a:gd name="adj2" fmla="val 104653"/>
              <a:gd name="adj3" fmla="val 17602"/>
              <a:gd name="adj4" fmla="val 121125"/>
              <a:gd name="adj5" fmla="val 314917"/>
              <a:gd name="adj6" fmla="val 16163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sz="1800">
                <a:solidFill>
                  <a:schemeClr val="tx1"/>
                </a:solidFill>
                <a:latin typeface="Calibri" panose="020F0502020204030204" pitchFamily="34" charset="0"/>
              </a:rPr>
              <a:t>Pillanatnyi sebesség</a:t>
            </a:r>
          </a:p>
        </p:txBody>
      </p:sp>
      <p:sp>
        <p:nvSpPr>
          <p:cNvPr id="50185" name="AutoShape 9"/>
          <p:cNvSpPr>
            <a:spLocks/>
          </p:cNvSpPr>
          <p:nvPr/>
        </p:nvSpPr>
        <p:spPr bwMode="auto">
          <a:xfrm>
            <a:off x="6032500" y="1498600"/>
            <a:ext cx="2584450" cy="1008063"/>
          </a:xfrm>
          <a:prstGeom prst="borderCallout2">
            <a:avLst>
              <a:gd name="adj1" fmla="val 11338"/>
              <a:gd name="adj2" fmla="val -2949"/>
              <a:gd name="adj3" fmla="val 11338"/>
              <a:gd name="adj4" fmla="val -10074"/>
              <a:gd name="adj5" fmla="val 195120"/>
              <a:gd name="adj6" fmla="val -27764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sz="1800" dirty="0">
                <a:solidFill>
                  <a:schemeClr val="tx1"/>
                </a:solidFill>
              </a:rPr>
              <a:t>Instacionárius rendszerben érvényes pillanatnyi sebesség</a:t>
            </a:r>
          </a:p>
        </p:txBody>
      </p:sp>
      <p:sp>
        <p:nvSpPr>
          <p:cNvPr id="50186" name="AutoShape 10"/>
          <p:cNvSpPr>
            <a:spLocks/>
          </p:cNvSpPr>
          <p:nvPr/>
        </p:nvSpPr>
        <p:spPr bwMode="auto">
          <a:xfrm>
            <a:off x="293688" y="2428875"/>
            <a:ext cx="1638300" cy="936625"/>
          </a:xfrm>
          <a:prstGeom prst="borderCallout2">
            <a:avLst>
              <a:gd name="adj1" fmla="val 12204"/>
              <a:gd name="adj2" fmla="val 104653"/>
              <a:gd name="adj3" fmla="val 12204"/>
              <a:gd name="adj4" fmla="val 135463"/>
              <a:gd name="adj5" fmla="val 58477"/>
              <a:gd name="adj6" fmla="val 21318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sz="1800" dirty="0">
                <a:solidFill>
                  <a:schemeClr val="tx1"/>
                </a:solidFill>
              </a:rPr>
              <a:t>Áramvonal az instacionárius rendszerben</a:t>
            </a:r>
          </a:p>
        </p:txBody>
      </p:sp>
      <p:sp>
        <p:nvSpPr>
          <p:cNvPr id="50219" name="Freeform 43"/>
          <p:cNvSpPr>
            <a:spLocks/>
          </p:cNvSpPr>
          <p:nvPr/>
        </p:nvSpPr>
        <p:spPr bwMode="auto">
          <a:xfrm>
            <a:off x="5759450" y="2470150"/>
            <a:ext cx="152400" cy="1549400"/>
          </a:xfrm>
          <a:custGeom>
            <a:avLst/>
            <a:gdLst>
              <a:gd name="T0" fmla="*/ 148 w 148"/>
              <a:gd name="T1" fmla="*/ 1308 h 1308"/>
              <a:gd name="T2" fmla="*/ 73 w 148"/>
              <a:gd name="T3" fmla="*/ 1050 h 1308"/>
              <a:gd name="T4" fmla="*/ 10 w 148"/>
              <a:gd name="T5" fmla="*/ 648 h 1308"/>
              <a:gd name="T6" fmla="*/ 13 w 148"/>
              <a:gd name="T7" fmla="*/ 240 h 1308"/>
              <a:gd name="T8" fmla="*/ 43 w 148"/>
              <a:gd name="T9" fmla="*/ 0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308">
                <a:moveTo>
                  <a:pt x="148" y="1308"/>
                </a:moveTo>
                <a:cubicBezTo>
                  <a:pt x="122" y="1234"/>
                  <a:pt x="96" y="1160"/>
                  <a:pt x="73" y="1050"/>
                </a:cubicBezTo>
                <a:cubicBezTo>
                  <a:pt x="50" y="940"/>
                  <a:pt x="20" y="783"/>
                  <a:pt x="10" y="648"/>
                </a:cubicBezTo>
                <a:cubicBezTo>
                  <a:pt x="0" y="513"/>
                  <a:pt x="8" y="348"/>
                  <a:pt x="13" y="240"/>
                </a:cubicBezTo>
                <a:cubicBezTo>
                  <a:pt x="18" y="132"/>
                  <a:pt x="30" y="66"/>
                  <a:pt x="43" y="0"/>
                </a:cubicBezTo>
              </a:path>
            </a:pathLst>
          </a:custGeom>
          <a:noFill/>
          <a:ln w="12700" cmpd="sng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20" name="Freeform 44"/>
          <p:cNvSpPr>
            <a:spLocks/>
          </p:cNvSpPr>
          <p:nvPr/>
        </p:nvSpPr>
        <p:spPr bwMode="auto">
          <a:xfrm>
            <a:off x="6632575" y="2254250"/>
            <a:ext cx="1684338" cy="1538288"/>
          </a:xfrm>
          <a:custGeom>
            <a:avLst/>
            <a:gdLst>
              <a:gd name="T0" fmla="*/ 0 w 1620"/>
              <a:gd name="T1" fmla="*/ 1298 h 1298"/>
              <a:gd name="T2" fmla="*/ 158 w 1620"/>
              <a:gd name="T3" fmla="*/ 1005 h 1298"/>
              <a:gd name="T4" fmla="*/ 405 w 1620"/>
              <a:gd name="T5" fmla="*/ 698 h 1298"/>
              <a:gd name="T6" fmla="*/ 765 w 1620"/>
              <a:gd name="T7" fmla="*/ 398 h 1298"/>
              <a:gd name="T8" fmla="*/ 1245 w 1620"/>
              <a:gd name="T9" fmla="*/ 128 h 1298"/>
              <a:gd name="T10" fmla="*/ 1620 w 1620"/>
              <a:gd name="T11" fmla="*/ 0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20" h="1298">
                <a:moveTo>
                  <a:pt x="0" y="1298"/>
                </a:moveTo>
                <a:cubicBezTo>
                  <a:pt x="45" y="1201"/>
                  <a:pt x="91" y="1105"/>
                  <a:pt x="158" y="1005"/>
                </a:cubicBezTo>
                <a:cubicBezTo>
                  <a:pt x="225" y="905"/>
                  <a:pt x="304" y="799"/>
                  <a:pt x="405" y="698"/>
                </a:cubicBezTo>
                <a:cubicBezTo>
                  <a:pt x="506" y="597"/>
                  <a:pt x="625" y="493"/>
                  <a:pt x="765" y="398"/>
                </a:cubicBezTo>
                <a:cubicBezTo>
                  <a:pt x="905" y="303"/>
                  <a:pt x="1103" y="194"/>
                  <a:pt x="1245" y="128"/>
                </a:cubicBezTo>
                <a:cubicBezTo>
                  <a:pt x="1387" y="62"/>
                  <a:pt x="1503" y="31"/>
                  <a:pt x="1620" y="0"/>
                </a:cubicBezTo>
              </a:path>
            </a:pathLst>
          </a:custGeom>
          <a:noFill/>
          <a:ln w="12700" cmpd="sng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21" name="Freeform 45"/>
          <p:cNvSpPr>
            <a:spLocks/>
          </p:cNvSpPr>
          <p:nvPr/>
        </p:nvSpPr>
        <p:spPr bwMode="auto">
          <a:xfrm>
            <a:off x="5072063" y="3471863"/>
            <a:ext cx="3228975" cy="1633537"/>
          </a:xfrm>
          <a:custGeom>
            <a:avLst/>
            <a:gdLst>
              <a:gd name="T0" fmla="*/ 0 w 2034"/>
              <a:gd name="T1" fmla="*/ 1029 h 1029"/>
              <a:gd name="T2" fmla="*/ 21 w 2034"/>
              <a:gd name="T3" fmla="*/ 915 h 1029"/>
              <a:gd name="T4" fmla="*/ 63 w 2034"/>
              <a:gd name="T5" fmla="*/ 786 h 1029"/>
              <a:gd name="T6" fmla="*/ 135 w 2034"/>
              <a:gd name="T7" fmla="*/ 666 h 1029"/>
              <a:gd name="T8" fmla="*/ 201 w 2034"/>
              <a:gd name="T9" fmla="*/ 591 h 1029"/>
              <a:gd name="T10" fmla="*/ 303 w 2034"/>
              <a:gd name="T11" fmla="*/ 498 h 1029"/>
              <a:gd name="T12" fmla="*/ 390 w 2034"/>
              <a:gd name="T13" fmla="*/ 435 h 1029"/>
              <a:gd name="T14" fmla="*/ 495 w 2034"/>
              <a:gd name="T15" fmla="*/ 366 h 1029"/>
              <a:gd name="T16" fmla="*/ 669 w 2034"/>
              <a:gd name="T17" fmla="*/ 285 h 1029"/>
              <a:gd name="T18" fmla="*/ 828 w 2034"/>
              <a:gd name="T19" fmla="*/ 228 h 1029"/>
              <a:gd name="T20" fmla="*/ 1035 w 2034"/>
              <a:gd name="T21" fmla="*/ 174 h 1029"/>
              <a:gd name="T22" fmla="*/ 1302 w 2034"/>
              <a:gd name="T23" fmla="*/ 117 h 1029"/>
              <a:gd name="T24" fmla="*/ 1632 w 2034"/>
              <a:gd name="T25" fmla="*/ 63 h 1029"/>
              <a:gd name="T26" fmla="*/ 2034 w 2034"/>
              <a:gd name="T27" fmla="*/ 0 h 1029"/>
              <a:gd name="T28" fmla="*/ 2034 w 2034"/>
              <a:gd name="T29" fmla="*/ 1014 h 1029"/>
              <a:gd name="T30" fmla="*/ 0 w 2034"/>
              <a:gd name="T31" fmla="*/ 1029 h 1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34" h="1029">
                <a:moveTo>
                  <a:pt x="0" y="1029"/>
                </a:moveTo>
                <a:lnTo>
                  <a:pt x="21" y="915"/>
                </a:lnTo>
                <a:lnTo>
                  <a:pt x="63" y="786"/>
                </a:lnTo>
                <a:lnTo>
                  <a:pt x="135" y="666"/>
                </a:lnTo>
                <a:lnTo>
                  <a:pt x="201" y="591"/>
                </a:lnTo>
                <a:lnTo>
                  <a:pt x="303" y="498"/>
                </a:lnTo>
                <a:lnTo>
                  <a:pt x="390" y="435"/>
                </a:lnTo>
                <a:lnTo>
                  <a:pt x="495" y="366"/>
                </a:lnTo>
                <a:lnTo>
                  <a:pt x="669" y="285"/>
                </a:lnTo>
                <a:lnTo>
                  <a:pt x="828" y="228"/>
                </a:lnTo>
                <a:lnTo>
                  <a:pt x="1035" y="174"/>
                </a:lnTo>
                <a:lnTo>
                  <a:pt x="1302" y="117"/>
                </a:lnTo>
                <a:lnTo>
                  <a:pt x="1632" y="63"/>
                </a:lnTo>
                <a:lnTo>
                  <a:pt x="2034" y="0"/>
                </a:lnTo>
                <a:lnTo>
                  <a:pt x="2034" y="1014"/>
                </a:lnTo>
                <a:lnTo>
                  <a:pt x="0" y="1029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/>
          <a:lstStyle/>
          <a:p>
            <a:endParaRPr lang="hu-HU"/>
          </a:p>
        </p:txBody>
      </p:sp>
      <p:sp>
        <p:nvSpPr>
          <p:cNvPr id="50222" name="Freeform 46"/>
          <p:cNvSpPr>
            <a:spLocks/>
          </p:cNvSpPr>
          <p:nvPr/>
        </p:nvSpPr>
        <p:spPr bwMode="auto">
          <a:xfrm>
            <a:off x="701675" y="3932238"/>
            <a:ext cx="4411663" cy="1019175"/>
          </a:xfrm>
          <a:custGeom>
            <a:avLst/>
            <a:gdLst>
              <a:gd name="T0" fmla="*/ 4243 w 4243"/>
              <a:gd name="T1" fmla="*/ 862 h 862"/>
              <a:gd name="T2" fmla="*/ 3767 w 4243"/>
              <a:gd name="T3" fmla="*/ 798 h 862"/>
              <a:gd name="T4" fmla="*/ 2803 w 4243"/>
              <a:gd name="T5" fmla="*/ 643 h 862"/>
              <a:gd name="T6" fmla="*/ 1427 w 4243"/>
              <a:gd name="T7" fmla="*/ 360 h 862"/>
              <a:gd name="T8" fmla="*/ 0 w 4243"/>
              <a:gd name="T9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43" h="862">
                <a:moveTo>
                  <a:pt x="4243" y="862"/>
                </a:moveTo>
                <a:cubicBezTo>
                  <a:pt x="4125" y="848"/>
                  <a:pt x="4007" y="835"/>
                  <a:pt x="3767" y="798"/>
                </a:cubicBezTo>
                <a:cubicBezTo>
                  <a:pt x="3527" y="761"/>
                  <a:pt x="3193" y="716"/>
                  <a:pt x="2803" y="643"/>
                </a:cubicBezTo>
                <a:cubicBezTo>
                  <a:pt x="2413" y="570"/>
                  <a:pt x="1894" y="467"/>
                  <a:pt x="1427" y="360"/>
                </a:cubicBezTo>
                <a:cubicBezTo>
                  <a:pt x="960" y="253"/>
                  <a:pt x="480" y="126"/>
                  <a:pt x="0" y="0"/>
                </a:cubicBezTo>
              </a:path>
            </a:pathLst>
          </a:custGeom>
          <a:noFill/>
          <a:ln w="12700" cmpd="sng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23" name="Freeform 47"/>
          <p:cNvSpPr>
            <a:spLocks/>
          </p:cNvSpPr>
          <p:nvPr/>
        </p:nvSpPr>
        <p:spPr bwMode="auto">
          <a:xfrm>
            <a:off x="2201863" y="3532188"/>
            <a:ext cx="2955925" cy="1289050"/>
          </a:xfrm>
          <a:custGeom>
            <a:avLst/>
            <a:gdLst>
              <a:gd name="T0" fmla="*/ 2843 w 2843"/>
              <a:gd name="T1" fmla="*/ 1088 h 1088"/>
              <a:gd name="T2" fmla="*/ 2295 w 2843"/>
              <a:gd name="T3" fmla="*/ 923 h 1088"/>
              <a:gd name="T4" fmla="*/ 1755 w 2843"/>
              <a:gd name="T5" fmla="*/ 743 h 1088"/>
              <a:gd name="T6" fmla="*/ 1163 w 2843"/>
              <a:gd name="T7" fmla="*/ 540 h 1088"/>
              <a:gd name="T8" fmla="*/ 645 w 2843"/>
              <a:gd name="T9" fmla="*/ 323 h 1088"/>
              <a:gd name="T10" fmla="*/ 0 w 2843"/>
              <a:gd name="T11" fmla="*/ 0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43" h="1088">
                <a:moveTo>
                  <a:pt x="2843" y="1088"/>
                </a:moveTo>
                <a:cubicBezTo>
                  <a:pt x="2659" y="1034"/>
                  <a:pt x="2476" y="981"/>
                  <a:pt x="2295" y="923"/>
                </a:cubicBezTo>
                <a:cubicBezTo>
                  <a:pt x="2114" y="865"/>
                  <a:pt x="1944" y="807"/>
                  <a:pt x="1755" y="743"/>
                </a:cubicBezTo>
                <a:cubicBezTo>
                  <a:pt x="1566" y="679"/>
                  <a:pt x="1348" y="610"/>
                  <a:pt x="1163" y="540"/>
                </a:cubicBezTo>
                <a:cubicBezTo>
                  <a:pt x="978" y="470"/>
                  <a:pt x="839" y="413"/>
                  <a:pt x="645" y="323"/>
                </a:cubicBezTo>
                <a:cubicBezTo>
                  <a:pt x="451" y="233"/>
                  <a:pt x="225" y="116"/>
                  <a:pt x="0" y="0"/>
                </a:cubicBezTo>
              </a:path>
            </a:pathLst>
          </a:custGeom>
          <a:noFill/>
          <a:ln w="12700" cmpd="sng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24" name="Freeform 48"/>
          <p:cNvSpPr>
            <a:spLocks/>
          </p:cNvSpPr>
          <p:nvPr/>
        </p:nvSpPr>
        <p:spPr bwMode="auto">
          <a:xfrm>
            <a:off x="2997200" y="3087688"/>
            <a:ext cx="2230438" cy="1574800"/>
          </a:xfrm>
          <a:custGeom>
            <a:avLst/>
            <a:gdLst>
              <a:gd name="T0" fmla="*/ 2145 w 2145"/>
              <a:gd name="T1" fmla="*/ 1328 h 1328"/>
              <a:gd name="T2" fmla="*/ 1575 w 2145"/>
              <a:gd name="T3" fmla="*/ 1050 h 1328"/>
              <a:gd name="T4" fmla="*/ 1073 w 2145"/>
              <a:gd name="T5" fmla="*/ 765 h 1328"/>
              <a:gd name="T6" fmla="*/ 503 w 2145"/>
              <a:gd name="T7" fmla="*/ 390 h 1328"/>
              <a:gd name="T8" fmla="*/ 0 w 2145"/>
              <a:gd name="T9" fmla="*/ 0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5" h="1328">
                <a:moveTo>
                  <a:pt x="2145" y="1328"/>
                </a:moveTo>
                <a:cubicBezTo>
                  <a:pt x="1949" y="1236"/>
                  <a:pt x="1754" y="1144"/>
                  <a:pt x="1575" y="1050"/>
                </a:cubicBezTo>
                <a:cubicBezTo>
                  <a:pt x="1396" y="956"/>
                  <a:pt x="1252" y="875"/>
                  <a:pt x="1073" y="765"/>
                </a:cubicBezTo>
                <a:cubicBezTo>
                  <a:pt x="894" y="655"/>
                  <a:pt x="682" y="517"/>
                  <a:pt x="503" y="390"/>
                </a:cubicBezTo>
                <a:cubicBezTo>
                  <a:pt x="324" y="263"/>
                  <a:pt x="162" y="131"/>
                  <a:pt x="0" y="0"/>
                </a:cubicBezTo>
              </a:path>
            </a:pathLst>
          </a:custGeom>
          <a:noFill/>
          <a:ln w="12700" cmpd="sng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25" name="Freeform 49"/>
          <p:cNvSpPr>
            <a:spLocks/>
          </p:cNvSpPr>
          <p:nvPr/>
        </p:nvSpPr>
        <p:spPr bwMode="auto">
          <a:xfrm>
            <a:off x="3730625" y="2887663"/>
            <a:ext cx="1590675" cy="1620837"/>
          </a:xfrm>
          <a:custGeom>
            <a:avLst/>
            <a:gdLst>
              <a:gd name="T0" fmla="*/ 1530 w 1530"/>
              <a:gd name="T1" fmla="*/ 1372 h 1372"/>
              <a:gd name="T2" fmla="*/ 1290 w 1530"/>
              <a:gd name="T3" fmla="*/ 1222 h 1372"/>
              <a:gd name="T4" fmla="*/ 968 w 1530"/>
              <a:gd name="T5" fmla="*/ 975 h 1372"/>
              <a:gd name="T6" fmla="*/ 623 w 1530"/>
              <a:gd name="T7" fmla="*/ 667 h 1372"/>
              <a:gd name="T8" fmla="*/ 263 w 1530"/>
              <a:gd name="T9" fmla="*/ 292 h 1372"/>
              <a:gd name="T10" fmla="*/ 0 w 1530"/>
              <a:gd name="T11" fmla="*/ 0 h 1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30" h="1372">
                <a:moveTo>
                  <a:pt x="1530" y="1372"/>
                </a:moveTo>
                <a:cubicBezTo>
                  <a:pt x="1457" y="1330"/>
                  <a:pt x="1384" y="1288"/>
                  <a:pt x="1290" y="1222"/>
                </a:cubicBezTo>
                <a:cubicBezTo>
                  <a:pt x="1196" y="1156"/>
                  <a:pt x="1079" y="1067"/>
                  <a:pt x="968" y="975"/>
                </a:cubicBezTo>
                <a:cubicBezTo>
                  <a:pt x="857" y="883"/>
                  <a:pt x="740" y="781"/>
                  <a:pt x="623" y="667"/>
                </a:cubicBezTo>
                <a:cubicBezTo>
                  <a:pt x="506" y="553"/>
                  <a:pt x="367" y="403"/>
                  <a:pt x="263" y="292"/>
                </a:cubicBezTo>
                <a:cubicBezTo>
                  <a:pt x="159" y="181"/>
                  <a:pt x="79" y="90"/>
                  <a:pt x="0" y="0"/>
                </a:cubicBezTo>
              </a:path>
            </a:pathLst>
          </a:custGeom>
          <a:noFill/>
          <a:ln w="12700" cmpd="sng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26" name="Freeform 50"/>
          <p:cNvSpPr>
            <a:spLocks/>
          </p:cNvSpPr>
          <p:nvPr/>
        </p:nvSpPr>
        <p:spPr bwMode="auto">
          <a:xfrm>
            <a:off x="4432300" y="2698750"/>
            <a:ext cx="1054100" cy="1649413"/>
          </a:xfrm>
          <a:custGeom>
            <a:avLst/>
            <a:gdLst>
              <a:gd name="T0" fmla="*/ 1013 w 1013"/>
              <a:gd name="T1" fmla="*/ 1395 h 1395"/>
              <a:gd name="T2" fmla="*/ 713 w 1013"/>
              <a:gd name="T3" fmla="*/ 1088 h 1395"/>
              <a:gd name="T4" fmla="*/ 488 w 1013"/>
              <a:gd name="T5" fmla="*/ 788 h 1395"/>
              <a:gd name="T6" fmla="*/ 203 w 1013"/>
              <a:gd name="T7" fmla="*/ 390 h 1395"/>
              <a:gd name="T8" fmla="*/ 0 w 1013"/>
              <a:gd name="T9" fmla="*/ 0 h 1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3" h="1395">
                <a:moveTo>
                  <a:pt x="1013" y="1395"/>
                </a:moveTo>
                <a:cubicBezTo>
                  <a:pt x="906" y="1292"/>
                  <a:pt x="800" y="1189"/>
                  <a:pt x="713" y="1088"/>
                </a:cubicBezTo>
                <a:cubicBezTo>
                  <a:pt x="626" y="987"/>
                  <a:pt x="573" y="904"/>
                  <a:pt x="488" y="788"/>
                </a:cubicBezTo>
                <a:cubicBezTo>
                  <a:pt x="403" y="672"/>
                  <a:pt x="284" y="521"/>
                  <a:pt x="203" y="390"/>
                </a:cubicBezTo>
                <a:cubicBezTo>
                  <a:pt x="122" y="259"/>
                  <a:pt x="61" y="129"/>
                  <a:pt x="0" y="0"/>
                </a:cubicBezTo>
              </a:path>
            </a:pathLst>
          </a:custGeom>
          <a:noFill/>
          <a:ln w="12700" cmpd="sng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27" name="Freeform 51"/>
          <p:cNvSpPr>
            <a:spLocks/>
          </p:cNvSpPr>
          <p:nvPr/>
        </p:nvSpPr>
        <p:spPr bwMode="auto">
          <a:xfrm>
            <a:off x="5095875" y="2590800"/>
            <a:ext cx="554038" cy="1616075"/>
          </a:xfrm>
          <a:custGeom>
            <a:avLst/>
            <a:gdLst>
              <a:gd name="T0" fmla="*/ 532 w 532"/>
              <a:gd name="T1" fmla="*/ 1365 h 1365"/>
              <a:gd name="T2" fmla="*/ 337 w 532"/>
              <a:gd name="T3" fmla="*/ 1028 h 1365"/>
              <a:gd name="T4" fmla="*/ 187 w 532"/>
              <a:gd name="T5" fmla="*/ 698 h 1365"/>
              <a:gd name="T6" fmla="*/ 67 w 532"/>
              <a:gd name="T7" fmla="*/ 315 h 1365"/>
              <a:gd name="T8" fmla="*/ 0 w 532"/>
              <a:gd name="T9" fmla="*/ 0 h 1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2" h="1365">
                <a:moveTo>
                  <a:pt x="532" y="1365"/>
                </a:moveTo>
                <a:cubicBezTo>
                  <a:pt x="463" y="1252"/>
                  <a:pt x="394" y="1139"/>
                  <a:pt x="337" y="1028"/>
                </a:cubicBezTo>
                <a:cubicBezTo>
                  <a:pt x="280" y="917"/>
                  <a:pt x="232" y="817"/>
                  <a:pt x="187" y="698"/>
                </a:cubicBezTo>
                <a:cubicBezTo>
                  <a:pt x="142" y="579"/>
                  <a:pt x="98" y="431"/>
                  <a:pt x="67" y="315"/>
                </a:cubicBezTo>
                <a:cubicBezTo>
                  <a:pt x="36" y="199"/>
                  <a:pt x="18" y="99"/>
                  <a:pt x="0" y="0"/>
                </a:cubicBezTo>
              </a:path>
            </a:pathLst>
          </a:custGeom>
          <a:noFill/>
          <a:ln w="12700" cmpd="sng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28" name="Freeform 52"/>
          <p:cNvSpPr>
            <a:spLocks/>
          </p:cNvSpPr>
          <p:nvPr/>
        </p:nvSpPr>
        <p:spPr bwMode="auto">
          <a:xfrm>
            <a:off x="6180138" y="2319338"/>
            <a:ext cx="444500" cy="1603375"/>
          </a:xfrm>
          <a:custGeom>
            <a:avLst/>
            <a:gdLst>
              <a:gd name="T0" fmla="*/ 0 w 428"/>
              <a:gd name="T1" fmla="*/ 1357 h 1357"/>
              <a:gd name="T2" fmla="*/ 53 w 428"/>
              <a:gd name="T3" fmla="*/ 982 h 1357"/>
              <a:gd name="T4" fmla="*/ 143 w 428"/>
              <a:gd name="T5" fmla="*/ 570 h 1357"/>
              <a:gd name="T6" fmla="*/ 300 w 428"/>
              <a:gd name="T7" fmla="*/ 195 h 1357"/>
              <a:gd name="T8" fmla="*/ 428 w 428"/>
              <a:gd name="T9" fmla="*/ 0 h 1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8" h="1357">
                <a:moveTo>
                  <a:pt x="0" y="1357"/>
                </a:moveTo>
                <a:cubicBezTo>
                  <a:pt x="14" y="1235"/>
                  <a:pt x="29" y="1113"/>
                  <a:pt x="53" y="982"/>
                </a:cubicBezTo>
                <a:cubicBezTo>
                  <a:pt x="77" y="851"/>
                  <a:pt x="102" y="701"/>
                  <a:pt x="143" y="570"/>
                </a:cubicBezTo>
                <a:cubicBezTo>
                  <a:pt x="184" y="439"/>
                  <a:pt x="253" y="290"/>
                  <a:pt x="300" y="195"/>
                </a:cubicBezTo>
                <a:cubicBezTo>
                  <a:pt x="347" y="100"/>
                  <a:pt x="387" y="50"/>
                  <a:pt x="428" y="0"/>
                </a:cubicBezTo>
              </a:path>
            </a:pathLst>
          </a:custGeom>
          <a:noFill/>
          <a:ln w="12700" cmpd="sng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29" name="Freeform 53"/>
          <p:cNvSpPr>
            <a:spLocks/>
          </p:cNvSpPr>
          <p:nvPr/>
        </p:nvSpPr>
        <p:spPr bwMode="auto">
          <a:xfrm>
            <a:off x="7427913" y="3171825"/>
            <a:ext cx="873125" cy="442913"/>
          </a:xfrm>
          <a:custGeom>
            <a:avLst/>
            <a:gdLst>
              <a:gd name="T0" fmla="*/ 0 w 840"/>
              <a:gd name="T1" fmla="*/ 375 h 375"/>
              <a:gd name="T2" fmla="*/ 300 w 840"/>
              <a:gd name="T3" fmla="*/ 195 h 375"/>
              <a:gd name="T4" fmla="*/ 840 w 840"/>
              <a:gd name="T5" fmla="*/ 0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0" h="375">
                <a:moveTo>
                  <a:pt x="0" y="375"/>
                </a:moveTo>
                <a:cubicBezTo>
                  <a:pt x="80" y="316"/>
                  <a:pt x="160" y="257"/>
                  <a:pt x="300" y="195"/>
                </a:cubicBezTo>
                <a:cubicBezTo>
                  <a:pt x="440" y="133"/>
                  <a:pt x="640" y="66"/>
                  <a:pt x="840" y="0"/>
                </a:cubicBezTo>
              </a:path>
            </a:pathLst>
          </a:custGeom>
          <a:noFill/>
          <a:ln w="12700" cmpd="sng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grpSp>
        <p:nvGrpSpPr>
          <p:cNvPr id="50230" name="Group 54"/>
          <p:cNvGrpSpPr>
            <a:grpSpLocks/>
          </p:cNvGrpSpPr>
          <p:nvPr/>
        </p:nvGrpSpPr>
        <p:grpSpPr bwMode="auto">
          <a:xfrm>
            <a:off x="684213" y="2792413"/>
            <a:ext cx="7600950" cy="1322387"/>
            <a:chOff x="2065" y="5391"/>
            <a:chExt cx="7310" cy="1117"/>
          </a:xfrm>
        </p:grpSpPr>
        <p:sp>
          <p:nvSpPr>
            <p:cNvPr id="50231" name="Freeform 55"/>
            <p:cNvSpPr>
              <a:spLocks/>
            </p:cNvSpPr>
            <p:nvPr/>
          </p:nvSpPr>
          <p:spPr bwMode="auto">
            <a:xfrm>
              <a:off x="2065" y="5432"/>
              <a:ext cx="6884" cy="1076"/>
            </a:xfrm>
            <a:custGeom>
              <a:avLst/>
              <a:gdLst>
                <a:gd name="T0" fmla="*/ 0 w 6884"/>
                <a:gd name="T1" fmla="*/ 1076 h 1076"/>
                <a:gd name="T2" fmla="*/ 720 w 6884"/>
                <a:gd name="T3" fmla="*/ 1060 h 1076"/>
                <a:gd name="T4" fmla="*/ 1464 w 6884"/>
                <a:gd name="T5" fmla="*/ 1004 h 1076"/>
                <a:gd name="T6" fmla="*/ 1820 w 6884"/>
                <a:gd name="T7" fmla="*/ 965 h 1076"/>
                <a:gd name="T8" fmla="*/ 2231 w 6884"/>
                <a:gd name="T9" fmla="*/ 910 h 1076"/>
                <a:gd name="T10" fmla="*/ 2627 w 6884"/>
                <a:gd name="T11" fmla="*/ 846 h 1076"/>
                <a:gd name="T12" fmla="*/ 3418 w 6884"/>
                <a:gd name="T13" fmla="*/ 688 h 1076"/>
                <a:gd name="T14" fmla="*/ 4352 w 6884"/>
                <a:gd name="T15" fmla="*/ 435 h 1076"/>
                <a:gd name="T16" fmla="*/ 4811 w 6884"/>
                <a:gd name="T17" fmla="*/ 324 h 1076"/>
                <a:gd name="T18" fmla="*/ 5459 w 6884"/>
                <a:gd name="T19" fmla="*/ 166 h 1076"/>
                <a:gd name="T20" fmla="*/ 6203 w 6884"/>
                <a:gd name="T21" fmla="*/ 63 h 1076"/>
                <a:gd name="T22" fmla="*/ 6884 w 6884"/>
                <a:gd name="T23" fmla="*/ 0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84" h="1076">
                  <a:moveTo>
                    <a:pt x="0" y="1076"/>
                  </a:moveTo>
                  <a:cubicBezTo>
                    <a:pt x="238" y="1074"/>
                    <a:pt x="476" y="1072"/>
                    <a:pt x="720" y="1060"/>
                  </a:cubicBezTo>
                  <a:cubicBezTo>
                    <a:pt x="964" y="1048"/>
                    <a:pt x="1281" y="1020"/>
                    <a:pt x="1464" y="1004"/>
                  </a:cubicBezTo>
                  <a:cubicBezTo>
                    <a:pt x="1647" y="988"/>
                    <a:pt x="1692" y="981"/>
                    <a:pt x="1820" y="965"/>
                  </a:cubicBezTo>
                  <a:cubicBezTo>
                    <a:pt x="1948" y="949"/>
                    <a:pt x="2097" y="930"/>
                    <a:pt x="2231" y="910"/>
                  </a:cubicBezTo>
                  <a:cubicBezTo>
                    <a:pt x="2365" y="890"/>
                    <a:pt x="2429" y="883"/>
                    <a:pt x="2627" y="846"/>
                  </a:cubicBezTo>
                  <a:cubicBezTo>
                    <a:pt x="2825" y="809"/>
                    <a:pt x="3131" y="756"/>
                    <a:pt x="3418" y="688"/>
                  </a:cubicBezTo>
                  <a:cubicBezTo>
                    <a:pt x="3705" y="620"/>
                    <a:pt x="4120" y="496"/>
                    <a:pt x="4352" y="435"/>
                  </a:cubicBezTo>
                  <a:cubicBezTo>
                    <a:pt x="4584" y="374"/>
                    <a:pt x="4626" y="369"/>
                    <a:pt x="4811" y="324"/>
                  </a:cubicBezTo>
                  <a:cubicBezTo>
                    <a:pt x="4996" y="279"/>
                    <a:pt x="5227" y="209"/>
                    <a:pt x="5459" y="166"/>
                  </a:cubicBezTo>
                  <a:cubicBezTo>
                    <a:pt x="5691" y="123"/>
                    <a:pt x="5966" y="91"/>
                    <a:pt x="6203" y="63"/>
                  </a:cubicBezTo>
                  <a:cubicBezTo>
                    <a:pt x="6440" y="35"/>
                    <a:pt x="6662" y="17"/>
                    <a:pt x="6884" y="0"/>
                  </a:cubicBezTo>
                </a:path>
              </a:pathLst>
            </a:custGeom>
            <a:noFill/>
            <a:ln w="38100" cmpd="sng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0232" name="Freeform 56"/>
            <p:cNvSpPr>
              <a:spLocks/>
            </p:cNvSpPr>
            <p:nvPr/>
          </p:nvSpPr>
          <p:spPr bwMode="auto">
            <a:xfrm>
              <a:off x="8947" y="5391"/>
              <a:ext cx="428" cy="40"/>
            </a:xfrm>
            <a:custGeom>
              <a:avLst/>
              <a:gdLst>
                <a:gd name="T0" fmla="*/ 0 w 428"/>
                <a:gd name="T1" fmla="*/ 40 h 40"/>
                <a:gd name="T2" fmla="*/ 428 w 428"/>
                <a:gd name="T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28" h="40">
                  <a:moveTo>
                    <a:pt x="0" y="40"/>
                  </a:moveTo>
                  <a:cubicBezTo>
                    <a:pt x="0" y="40"/>
                    <a:pt x="214" y="20"/>
                    <a:pt x="428" y="0"/>
                  </a:cubicBezTo>
                </a:path>
              </a:pathLst>
            </a:custGeom>
            <a:noFill/>
            <a:ln w="38100" cmpd="sng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50233" name="Freeform 57"/>
          <p:cNvSpPr>
            <a:spLocks/>
          </p:cNvSpPr>
          <p:nvPr/>
        </p:nvSpPr>
        <p:spPr bwMode="auto">
          <a:xfrm>
            <a:off x="5076825" y="3478213"/>
            <a:ext cx="3205163" cy="1638300"/>
          </a:xfrm>
          <a:custGeom>
            <a:avLst/>
            <a:gdLst>
              <a:gd name="T0" fmla="*/ 0 w 3082"/>
              <a:gd name="T1" fmla="*/ 1387 h 1387"/>
              <a:gd name="T2" fmla="*/ 75 w 3082"/>
              <a:gd name="T3" fmla="*/ 1102 h 1387"/>
              <a:gd name="T4" fmla="*/ 270 w 3082"/>
              <a:gd name="T5" fmla="*/ 825 h 1387"/>
              <a:gd name="T6" fmla="*/ 660 w 3082"/>
              <a:gd name="T7" fmla="*/ 540 h 1387"/>
              <a:gd name="T8" fmla="*/ 1035 w 3082"/>
              <a:gd name="T9" fmla="*/ 375 h 1387"/>
              <a:gd name="T10" fmla="*/ 1485 w 3082"/>
              <a:gd name="T11" fmla="*/ 247 h 1387"/>
              <a:gd name="T12" fmla="*/ 2205 w 3082"/>
              <a:gd name="T13" fmla="*/ 120 h 1387"/>
              <a:gd name="T14" fmla="*/ 3082 w 3082"/>
              <a:gd name="T15" fmla="*/ 0 h 1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2" h="1387">
                <a:moveTo>
                  <a:pt x="0" y="1387"/>
                </a:moveTo>
                <a:cubicBezTo>
                  <a:pt x="15" y="1291"/>
                  <a:pt x="30" y="1196"/>
                  <a:pt x="75" y="1102"/>
                </a:cubicBezTo>
                <a:cubicBezTo>
                  <a:pt x="120" y="1008"/>
                  <a:pt x="172" y="919"/>
                  <a:pt x="270" y="825"/>
                </a:cubicBezTo>
                <a:cubicBezTo>
                  <a:pt x="368" y="731"/>
                  <a:pt x="533" y="615"/>
                  <a:pt x="660" y="540"/>
                </a:cubicBezTo>
                <a:cubicBezTo>
                  <a:pt x="787" y="465"/>
                  <a:pt x="898" y="424"/>
                  <a:pt x="1035" y="375"/>
                </a:cubicBezTo>
                <a:cubicBezTo>
                  <a:pt x="1172" y="326"/>
                  <a:pt x="1290" y="289"/>
                  <a:pt x="1485" y="247"/>
                </a:cubicBezTo>
                <a:cubicBezTo>
                  <a:pt x="1680" y="205"/>
                  <a:pt x="1939" y="161"/>
                  <a:pt x="2205" y="120"/>
                </a:cubicBezTo>
                <a:cubicBezTo>
                  <a:pt x="2471" y="79"/>
                  <a:pt x="2776" y="39"/>
                  <a:pt x="3082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34" name="Line 58"/>
          <p:cNvSpPr>
            <a:spLocks noChangeShapeType="1"/>
          </p:cNvSpPr>
          <p:nvPr/>
        </p:nvSpPr>
        <p:spPr bwMode="auto">
          <a:xfrm flipV="1">
            <a:off x="774700" y="5087938"/>
            <a:ext cx="7685088" cy="47625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35" name="Line 59"/>
          <p:cNvSpPr>
            <a:spLocks noChangeShapeType="1"/>
          </p:cNvSpPr>
          <p:nvPr/>
        </p:nvSpPr>
        <p:spPr bwMode="auto">
          <a:xfrm flipH="1" flipV="1">
            <a:off x="5156200" y="3344863"/>
            <a:ext cx="252413" cy="273050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36" name="Line 60"/>
          <p:cNvSpPr>
            <a:spLocks noChangeShapeType="1"/>
          </p:cNvSpPr>
          <p:nvPr/>
        </p:nvSpPr>
        <p:spPr bwMode="auto">
          <a:xfrm flipV="1">
            <a:off x="4333875" y="3348038"/>
            <a:ext cx="833438" cy="276225"/>
          </a:xfrm>
          <a:prstGeom prst="line">
            <a:avLst/>
          </a:prstGeom>
          <a:noFill/>
          <a:ln w="38100">
            <a:solidFill>
              <a:srgbClr val="FF962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37" name="Line 61"/>
          <p:cNvSpPr>
            <a:spLocks noChangeShapeType="1"/>
          </p:cNvSpPr>
          <p:nvPr/>
        </p:nvSpPr>
        <p:spPr bwMode="auto">
          <a:xfrm>
            <a:off x="4338638" y="3624263"/>
            <a:ext cx="1076325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38" name="Oval 62"/>
          <p:cNvSpPr>
            <a:spLocks noChangeArrowheads="1"/>
          </p:cNvSpPr>
          <p:nvPr/>
        </p:nvSpPr>
        <p:spPr bwMode="auto">
          <a:xfrm>
            <a:off x="4292600" y="3576638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50239" name="Line 63"/>
          <p:cNvSpPr>
            <a:spLocks noChangeShapeType="1"/>
          </p:cNvSpPr>
          <p:nvPr/>
        </p:nvSpPr>
        <p:spPr bwMode="auto">
          <a:xfrm>
            <a:off x="2913063" y="3935413"/>
            <a:ext cx="1076325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40" name="Line 64"/>
          <p:cNvSpPr>
            <a:spLocks noChangeShapeType="1"/>
          </p:cNvSpPr>
          <p:nvPr/>
        </p:nvSpPr>
        <p:spPr bwMode="auto">
          <a:xfrm>
            <a:off x="6316663" y="3059113"/>
            <a:ext cx="1076325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41" name="Line 65"/>
          <p:cNvSpPr>
            <a:spLocks noChangeShapeType="1"/>
          </p:cNvSpPr>
          <p:nvPr/>
        </p:nvSpPr>
        <p:spPr bwMode="auto">
          <a:xfrm>
            <a:off x="1268413" y="4100513"/>
            <a:ext cx="1076325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42" name="Line 66"/>
          <p:cNvSpPr>
            <a:spLocks noChangeShapeType="1"/>
          </p:cNvSpPr>
          <p:nvPr/>
        </p:nvSpPr>
        <p:spPr bwMode="auto">
          <a:xfrm flipH="1" flipV="1">
            <a:off x="2168525" y="4033838"/>
            <a:ext cx="174625" cy="66675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43" name="Line 67"/>
          <p:cNvSpPr>
            <a:spLocks noChangeShapeType="1"/>
          </p:cNvSpPr>
          <p:nvPr/>
        </p:nvSpPr>
        <p:spPr bwMode="auto">
          <a:xfrm flipV="1">
            <a:off x="1263650" y="4037013"/>
            <a:ext cx="912813" cy="66675"/>
          </a:xfrm>
          <a:prstGeom prst="line">
            <a:avLst/>
          </a:prstGeom>
          <a:noFill/>
          <a:ln w="38100">
            <a:solidFill>
              <a:srgbClr val="FF962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44" name="Line 68"/>
          <p:cNvSpPr>
            <a:spLocks noChangeShapeType="1"/>
          </p:cNvSpPr>
          <p:nvPr/>
        </p:nvSpPr>
        <p:spPr bwMode="auto">
          <a:xfrm flipV="1">
            <a:off x="2909888" y="3817938"/>
            <a:ext cx="847725" cy="119062"/>
          </a:xfrm>
          <a:prstGeom prst="line">
            <a:avLst/>
          </a:prstGeom>
          <a:noFill/>
          <a:ln w="38100">
            <a:solidFill>
              <a:srgbClr val="FF962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45" name="Line 69"/>
          <p:cNvSpPr>
            <a:spLocks noChangeShapeType="1"/>
          </p:cNvSpPr>
          <p:nvPr/>
        </p:nvSpPr>
        <p:spPr bwMode="auto">
          <a:xfrm flipH="1" flipV="1">
            <a:off x="3760788" y="3814763"/>
            <a:ext cx="223837" cy="123825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46" name="Line 70"/>
          <p:cNvSpPr>
            <a:spLocks noChangeShapeType="1"/>
          </p:cNvSpPr>
          <p:nvPr/>
        </p:nvSpPr>
        <p:spPr bwMode="auto">
          <a:xfrm flipV="1">
            <a:off x="7392988" y="2803525"/>
            <a:ext cx="57150" cy="252413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47" name="Line 71"/>
          <p:cNvSpPr>
            <a:spLocks noChangeShapeType="1"/>
          </p:cNvSpPr>
          <p:nvPr/>
        </p:nvSpPr>
        <p:spPr bwMode="auto">
          <a:xfrm flipV="1">
            <a:off x="6308725" y="2795588"/>
            <a:ext cx="1136650" cy="257175"/>
          </a:xfrm>
          <a:prstGeom prst="line">
            <a:avLst/>
          </a:prstGeom>
          <a:noFill/>
          <a:ln w="38100">
            <a:solidFill>
              <a:srgbClr val="FF962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0248" name="Oval 72"/>
          <p:cNvSpPr>
            <a:spLocks noChangeArrowheads="1"/>
          </p:cNvSpPr>
          <p:nvPr/>
        </p:nvSpPr>
        <p:spPr bwMode="auto">
          <a:xfrm>
            <a:off x="6270625" y="3011488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50249" name="Oval 73"/>
          <p:cNvSpPr>
            <a:spLocks noChangeArrowheads="1"/>
          </p:cNvSpPr>
          <p:nvPr/>
        </p:nvSpPr>
        <p:spPr bwMode="auto">
          <a:xfrm>
            <a:off x="2867025" y="3887788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50250" name="Oval 74"/>
          <p:cNvSpPr>
            <a:spLocks noChangeArrowheads="1"/>
          </p:cNvSpPr>
          <p:nvPr/>
        </p:nvSpPr>
        <p:spPr bwMode="auto">
          <a:xfrm>
            <a:off x="1222375" y="4052888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50183" name="AutoShape 7"/>
          <p:cNvSpPr>
            <a:spLocks/>
          </p:cNvSpPr>
          <p:nvPr/>
        </p:nvSpPr>
        <p:spPr bwMode="auto">
          <a:xfrm>
            <a:off x="6394450" y="5245100"/>
            <a:ext cx="1638300" cy="935038"/>
          </a:xfrm>
          <a:prstGeom prst="borderCallout2">
            <a:avLst>
              <a:gd name="adj1" fmla="val 12222"/>
              <a:gd name="adj2" fmla="val -4653"/>
              <a:gd name="adj3" fmla="val 12222"/>
              <a:gd name="adj4" fmla="val -28005"/>
              <a:gd name="adj5" fmla="val -170287"/>
              <a:gd name="adj6" fmla="val -7568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sz="1800">
                <a:solidFill>
                  <a:schemeClr val="tx1"/>
                </a:solidFill>
                <a:latin typeface="Calibri" panose="020F0502020204030204" pitchFamily="34" charset="0"/>
              </a:rPr>
              <a:t>Névleges áramlási sebesség</a:t>
            </a:r>
          </a:p>
        </p:txBody>
      </p:sp>
      <p:sp>
        <p:nvSpPr>
          <p:cNvPr id="50251" name="AutoShape 75"/>
          <p:cNvSpPr>
            <a:spLocks/>
          </p:cNvSpPr>
          <p:nvPr/>
        </p:nvSpPr>
        <p:spPr bwMode="auto">
          <a:xfrm>
            <a:off x="6146800" y="1466850"/>
            <a:ext cx="2584450" cy="1008063"/>
          </a:xfrm>
          <a:prstGeom prst="borderCallout2">
            <a:avLst>
              <a:gd name="adj1" fmla="val 11338"/>
              <a:gd name="adj2" fmla="val -2949"/>
              <a:gd name="adj3" fmla="val 11338"/>
              <a:gd name="adj4" fmla="val -23032"/>
              <a:gd name="adj5" fmla="val 203463"/>
              <a:gd name="adj6" fmla="val -72852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sz="1800" dirty="0">
                <a:solidFill>
                  <a:schemeClr val="tx1"/>
                </a:solidFill>
                <a:latin typeface="Calibri" panose="020F0502020204030204" pitchFamily="34" charset="0"/>
              </a:rPr>
              <a:t>Instacionárius rendszerben érvényes pillanatnyi sebesség</a:t>
            </a:r>
          </a:p>
        </p:txBody>
      </p:sp>
      <p:sp>
        <p:nvSpPr>
          <p:cNvPr id="4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02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0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0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50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50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5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5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5025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5025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502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2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0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0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0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0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0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0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0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0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0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5.55556E-6 L -0.11771 0.00116 " pathEditMode="relative" ptsTypes="AA">
                                      <p:cBhvr>
                                        <p:cTn id="129" dur="2000" fill="hold"/>
                                        <p:tgtEl>
                                          <p:spTgt spid="50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7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2000"/>
                                        <p:tgtEl>
                                          <p:spTgt spid="50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5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1000"/>
                                        <p:tgtEl>
                                          <p:spTgt spid="50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5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5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8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0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50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50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50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5" presetID="17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5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5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2" presetID="17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5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5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9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6.38889E-6 2.22222E-6 L -0.11771 -0.00093 " pathEditMode="relative" ptsTypes="AA">
                                      <p:cBhvr>
                                        <p:cTn id="200" dur="2000" fill="hold"/>
                                        <p:tgtEl>
                                          <p:spTgt spid="50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0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09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5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5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50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50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16" presetID="17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5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5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5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5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23" presetID="17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5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5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5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5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30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E-6 -1.11111E-6 L -0.11858 -1.11111E-6 " pathEditMode="relative" ptsTypes="AA">
                                      <p:cBhvr>
                                        <p:cTn id="231" dur="2000" fill="hold"/>
                                        <p:tgtEl>
                                          <p:spTgt spid="50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33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5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5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5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5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40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50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50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50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50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47" presetID="17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5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5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5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5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54" presetID="17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5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5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5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5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261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1.11111E-6 L -0.11823 -0.00023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50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 nodeType="clickPar">
                      <p:stCondLst>
                        <p:cond delay="indefinite"/>
                      </p:stCondLst>
                      <p:childTnLst>
                        <p:par>
                          <p:cTn id="2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7" dur="2000"/>
                                        <p:tgtEl>
                                          <p:spTgt spid="50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0" dur="2000"/>
                                        <p:tgtEl>
                                          <p:spTgt spid="50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3" dur="2000"/>
                                        <p:tgtEl>
                                          <p:spTgt spid="50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 nodeType="clickPar">
                      <p:stCondLst>
                        <p:cond delay="indefinite"/>
                      </p:stCondLst>
                      <p:childTnLst>
                        <p:par>
                          <p:cTn id="2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8" dur="2000"/>
                                        <p:tgtEl>
                                          <p:spTgt spid="50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1" dur="2000"/>
                                        <p:tgtEl>
                                          <p:spTgt spid="5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4" dur="2000"/>
                                        <p:tgtEl>
                                          <p:spTgt spid="5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7" dur="2000"/>
                                        <p:tgtEl>
                                          <p:spTgt spid="50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0" dur="2000"/>
                                        <p:tgtEl>
                                          <p:spTgt spid="50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3" dur="2000"/>
                                        <p:tgtEl>
                                          <p:spTgt spid="50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52" grpId="0" uiExpand="1" build="p" animBg="1"/>
      <p:bldP spid="50252" grpId="1" uiExpand="1" build="allAtOnce" animBg="1"/>
      <p:bldP spid="50178" grpId="0"/>
      <p:bldP spid="50182" grpId="0" animBg="1"/>
      <p:bldP spid="50184" grpId="0" animBg="1"/>
      <p:bldP spid="50184" grpId="1" animBg="1"/>
      <p:bldP spid="50185" grpId="0" animBg="1"/>
      <p:bldP spid="50185" grpId="1" animBg="1"/>
      <p:bldP spid="50186" grpId="0" animBg="1"/>
      <p:bldP spid="50219" grpId="0" animBg="1"/>
      <p:bldP spid="50220" grpId="0" animBg="1"/>
      <p:bldP spid="50221" grpId="0" animBg="1"/>
      <p:bldP spid="50222" grpId="0" animBg="1"/>
      <p:bldP spid="50223" grpId="0" animBg="1"/>
      <p:bldP spid="50224" grpId="0" animBg="1"/>
      <p:bldP spid="50225" grpId="0" animBg="1"/>
      <p:bldP spid="50226" grpId="0" animBg="1"/>
      <p:bldP spid="50227" grpId="0" animBg="1"/>
      <p:bldP spid="50228" grpId="0" animBg="1"/>
      <p:bldP spid="50229" grpId="0" animBg="1"/>
      <p:bldP spid="50233" grpId="0" animBg="1"/>
      <p:bldP spid="50234" grpId="0" animBg="1"/>
      <p:bldP spid="50235" grpId="0" animBg="1"/>
      <p:bldP spid="50235" grpId="1" animBg="1"/>
      <p:bldP spid="50236" grpId="0" animBg="1"/>
      <p:bldP spid="50237" grpId="0" animBg="1"/>
      <p:bldP spid="50238" grpId="0" animBg="1"/>
      <p:bldP spid="50239" grpId="0" animBg="1"/>
      <p:bldP spid="50240" grpId="0" animBg="1"/>
      <p:bldP spid="50241" grpId="0" animBg="1"/>
      <p:bldP spid="50242" grpId="0" animBg="1"/>
      <p:bldP spid="50242" grpId="1" animBg="1"/>
      <p:bldP spid="50243" grpId="0" animBg="1"/>
      <p:bldP spid="50244" grpId="0" animBg="1"/>
      <p:bldP spid="50245" grpId="0" animBg="1"/>
      <p:bldP spid="50245" grpId="1" animBg="1"/>
      <p:bldP spid="50246" grpId="0" animBg="1"/>
      <p:bldP spid="50246" grpId="1" animBg="1"/>
      <p:bldP spid="50247" grpId="0" animBg="1"/>
      <p:bldP spid="50248" grpId="0" animBg="1"/>
      <p:bldP spid="50249" grpId="0" animBg="1"/>
      <p:bldP spid="50250" grpId="0" animBg="1"/>
      <p:bldP spid="50183" grpId="0" animBg="1"/>
      <p:bldP spid="50183" grpId="1" animBg="1"/>
      <p:bldP spid="50251" grpId="0" animBg="1"/>
      <p:bldP spid="5025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78" name="AutoShape 282"/>
          <p:cNvSpPr>
            <a:spLocks/>
          </p:cNvSpPr>
          <p:nvPr/>
        </p:nvSpPr>
        <p:spPr bwMode="auto">
          <a:xfrm>
            <a:off x="203200" y="1830388"/>
            <a:ext cx="4178301" cy="1003300"/>
          </a:xfrm>
          <a:prstGeom prst="borderCallout2">
            <a:avLst>
              <a:gd name="adj1" fmla="val 8500"/>
              <a:gd name="adj2" fmla="val 101690"/>
              <a:gd name="adj3" fmla="val 8500"/>
              <a:gd name="adj4" fmla="val 109389"/>
              <a:gd name="adj5" fmla="val 194646"/>
              <a:gd name="adj6" fmla="val 11644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áramlásba helyezett profil és annak instacionárius áramvonal-rendszere a megfigyelőhöz képest elmozdul.</a:t>
            </a:r>
          </a:p>
        </p:txBody>
      </p:sp>
      <p:grpSp>
        <p:nvGrpSpPr>
          <p:cNvPr id="55423" name="Group 127"/>
          <p:cNvGrpSpPr>
            <a:grpSpLocks/>
          </p:cNvGrpSpPr>
          <p:nvPr/>
        </p:nvGrpSpPr>
        <p:grpSpPr bwMode="auto">
          <a:xfrm>
            <a:off x="-701675" y="2251075"/>
            <a:ext cx="7615238" cy="2862263"/>
            <a:chOff x="442" y="1420"/>
            <a:chExt cx="4797" cy="1803"/>
          </a:xfrm>
        </p:grpSpPr>
        <p:sp>
          <p:nvSpPr>
            <p:cNvPr id="55424" name="Freeform 128"/>
            <p:cNvSpPr>
              <a:spLocks/>
            </p:cNvSpPr>
            <p:nvPr/>
          </p:nvSpPr>
          <p:spPr bwMode="auto">
            <a:xfrm>
              <a:off x="3628" y="1556"/>
              <a:ext cx="96" cy="976"/>
            </a:xfrm>
            <a:custGeom>
              <a:avLst/>
              <a:gdLst>
                <a:gd name="T0" fmla="*/ 148 w 148"/>
                <a:gd name="T1" fmla="*/ 1308 h 1308"/>
                <a:gd name="T2" fmla="*/ 73 w 148"/>
                <a:gd name="T3" fmla="*/ 1050 h 1308"/>
                <a:gd name="T4" fmla="*/ 10 w 148"/>
                <a:gd name="T5" fmla="*/ 648 h 1308"/>
                <a:gd name="T6" fmla="*/ 13 w 148"/>
                <a:gd name="T7" fmla="*/ 240 h 1308"/>
                <a:gd name="T8" fmla="*/ 43 w 148"/>
                <a:gd name="T9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308">
                  <a:moveTo>
                    <a:pt x="148" y="1308"/>
                  </a:moveTo>
                  <a:cubicBezTo>
                    <a:pt x="122" y="1234"/>
                    <a:pt x="96" y="1160"/>
                    <a:pt x="73" y="1050"/>
                  </a:cubicBezTo>
                  <a:cubicBezTo>
                    <a:pt x="50" y="940"/>
                    <a:pt x="20" y="783"/>
                    <a:pt x="10" y="648"/>
                  </a:cubicBezTo>
                  <a:cubicBezTo>
                    <a:pt x="0" y="513"/>
                    <a:pt x="8" y="348"/>
                    <a:pt x="13" y="240"/>
                  </a:cubicBezTo>
                  <a:cubicBezTo>
                    <a:pt x="18" y="132"/>
                    <a:pt x="30" y="66"/>
                    <a:pt x="43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25" name="Freeform 129"/>
            <p:cNvSpPr>
              <a:spLocks/>
            </p:cNvSpPr>
            <p:nvPr/>
          </p:nvSpPr>
          <p:spPr bwMode="auto">
            <a:xfrm>
              <a:off x="4178" y="1420"/>
              <a:ext cx="1061" cy="969"/>
            </a:xfrm>
            <a:custGeom>
              <a:avLst/>
              <a:gdLst>
                <a:gd name="T0" fmla="*/ 0 w 1620"/>
                <a:gd name="T1" fmla="*/ 1298 h 1298"/>
                <a:gd name="T2" fmla="*/ 158 w 1620"/>
                <a:gd name="T3" fmla="*/ 1005 h 1298"/>
                <a:gd name="T4" fmla="*/ 405 w 1620"/>
                <a:gd name="T5" fmla="*/ 698 h 1298"/>
                <a:gd name="T6" fmla="*/ 765 w 1620"/>
                <a:gd name="T7" fmla="*/ 398 h 1298"/>
                <a:gd name="T8" fmla="*/ 1245 w 1620"/>
                <a:gd name="T9" fmla="*/ 128 h 1298"/>
                <a:gd name="T10" fmla="*/ 1620 w 1620"/>
                <a:gd name="T11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0" h="1298">
                  <a:moveTo>
                    <a:pt x="0" y="1298"/>
                  </a:moveTo>
                  <a:cubicBezTo>
                    <a:pt x="45" y="1201"/>
                    <a:pt x="91" y="1105"/>
                    <a:pt x="158" y="1005"/>
                  </a:cubicBezTo>
                  <a:cubicBezTo>
                    <a:pt x="225" y="905"/>
                    <a:pt x="304" y="799"/>
                    <a:pt x="405" y="698"/>
                  </a:cubicBezTo>
                  <a:cubicBezTo>
                    <a:pt x="506" y="597"/>
                    <a:pt x="625" y="493"/>
                    <a:pt x="765" y="398"/>
                  </a:cubicBezTo>
                  <a:cubicBezTo>
                    <a:pt x="905" y="303"/>
                    <a:pt x="1103" y="194"/>
                    <a:pt x="1245" y="128"/>
                  </a:cubicBezTo>
                  <a:cubicBezTo>
                    <a:pt x="1387" y="62"/>
                    <a:pt x="1503" y="31"/>
                    <a:pt x="162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26" name="Freeform 130"/>
            <p:cNvSpPr>
              <a:spLocks/>
            </p:cNvSpPr>
            <p:nvPr/>
          </p:nvSpPr>
          <p:spPr bwMode="auto">
            <a:xfrm>
              <a:off x="3195" y="2187"/>
              <a:ext cx="2034" cy="1029"/>
            </a:xfrm>
            <a:custGeom>
              <a:avLst/>
              <a:gdLst>
                <a:gd name="T0" fmla="*/ 0 w 2034"/>
                <a:gd name="T1" fmla="*/ 1029 h 1029"/>
                <a:gd name="T2" fmla="*/ 21 w 2034"/>
                <a:gd name="T3" fmla="*/ 915 h 1029"/>
                <a:gd name="T4" fmla="*/ 63 w 2034"/>
                <a:gd name="T5" fmla="*/ 786 h 1029"/>
                <a:gd name="T6" fmla="*/ 135 w 2034"/>
                <a:gd name="T7" fmla="*/ 666 h 1029"/>
                <a:gd name="T8" fmla="*/ 201 w 2034"/>
                <a:gd name="T9" fmla="*/ 591 h 1029"/>
                <a:gd name="T10" fmla="*/ 303 w 2034"/>
                <a:gd name="T11" fmla="*/ 498 h 1029"/>
                <a:gd name="T12" fmla="*/ 390 w 2034"/>
                <a:gd name="T13" fmla="*/ 435 h 1029"/>
                <a:gd name="T14" fmla="*/ 495 w 2034"/>
                <a:gd name="T15" fmla="*/ 366 h 1029"/>
                <a:gd name="T16" fmla="*/ 669 w 2034"/>
                <a:gd name="T17" fmla="*/ 285 h 1029"/>
                <a:gd name="T18" fmla="*/ 828 w 2034"/>
                <a:gd name="T19" fmla="*/ 228 h 1029"/>
                <a:gd name="T20" fmla="*/ 1035 w 2034"/>
                <a:gd name="T21" fmla="*/ 174 h 1029"/>
                <a:gd name="T22" fmla="*/ 1302 w 2034"/>
                <a:gd name="T23" fmla="*/ 117 h 1029"/>
                <a:gd name="T24" fmla="*/ 1632 w 2034"/>
                <a:gd name="T25" fmla="*/ 63 h 1029"/>
                <a:gd name="T26" fmla="*/ 2034 w 2034"/>
                <a:gd name="T27" fmla="*/ 0 h 1029"/>
                <a:gd name="T28" fmla="*/ 2034 w 2034"/>
                <a:gd name="T29" fmla="*/ 1014 h 1029"/>
                <a:gd name="T30" fmla="*/ 0 w 2034"/>
                <a:gd name="T31" fmla="*/ 10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4" h="1029">
                  <a:moveTo>
                    <a:pt x="0" y="1029"/>
                  </a:moveTo>
                  <a:lnTo>
                    <a:pt x="21" y="915"/>
                  </a:lnTo>
                  <a:lnTo>
                    <a:pt x="63" y="786"/>
                  </a:lnTo>
                  <a:lnTo>
                    <a:pt x="135" y="666"/>
                  </a:lnTo>
                  <a:lnTo>
                    <a:pt x="201" y="591"/>
                  </a:lnTo>
                  <a:lnTo>
                    <a:pt x="303" y="498"/>
                  </a:lnTo>
                  <a:lnTo>
                    <a:pt x="390" y="435"/>
                  </a:lnTo>
                  <a:lnTo>
                    <a:pt x="495" y="366"/>
                  </a:lnTo>
                  <a:lnTo>
                    <a:pt x="669" y="285"/>
                  </a:lnTo>
                  <a:lnTo>
                    <a:pt x="828" y="228"/>
                  </a:lnTo>
                  <a:lnTo>
                    <a:pt x="1035" y="174"/>
                  </a:lnTo>
                  <a:lnTo>
                    <a:pt x="1302" y="117"/>
                  </a:lnTo>
                  <a:lnTo>
                    <a:pt x="1632" y="63"/>
                  </a:lnTo>
                  <a:lnTo>
                    <a:pt x="2034" y="0"/>
                  </a:lnTo>
                  <a:lnTo>
                    <a:pt x="2034" y="1014"/>
                  </a:lnTo>
                  <a:lnTo>
                    <a:pt x="0" y="102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27" name="Freeform 131"/>
            <p:cNvSpPr>
              <a:spLocks/>
            </p:cNvSpPr>
            <p:nvPr/>
          </p:nvSpPr>
          <p:spPr bwMode="auto">
            <a:xfrm>
              <a:off x="442" y="2477"/>
              <a:ext cx="2779" cy="642"/>
            </a:xfrm>
            <a:custGeom>
              <a:avLst/>
              <a:gdLst>
                <a:gd name="T0" fmla="*/ 4243 w 4243"/>
                <a:gd name="T1" fmla="*/ 862 h 862"/>
                <a:gd name="T2" fmla="*/ 3767 w 4243"/>
                <a:gd name="T3" fmla="*/ 798 h 862"/>
                <a:gd name="T4" fmla="*/ 2803 w 4243"/>
                <a:gd name="T5" fmla="*/ 643 h 862"/>
                <a:gd name="T6" fmla="*/ 1427 w 4243"/>
                <a:gd name="T7" fmla="*/ 360 h 862"/>
                <a:gd name="T8" fmla="*/ 0 w 4243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3" h="862">
                  <a:moveTo>
                    <a:pt x="4243" y="862"/>
                  </a:moveTo>
                  <a:cubicBezTo>
                    <a:pt x="4125" y="848"/>
                    <a:pt x="4007" y="835"/>
                    <a:pt x="3767" y="798"/>
                  </a:cubicBezTo>
                  <a:cubicBezTo>
                    <a:pt x="3527" y="761"/>
                    <a:pt x="3193" y="716"/>
                    <a:pt x="2803" y="643"/>
                  </a:cubicBezTo>
                  <a:cubicBezTo>
                    <a:pt x="2413" y="570"/>
                    <a:pt x="1894" y="467"/>
                    <a:pt x="1427" y="360"/>
                  </a:cubicBezTo>
                  <a:cubicBezTo>
                    <a:pt x="960" y="253"/>
                    <a:pt x="480" y="12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28" name="Freeform 132"/>
            <p:cNvSpPr>
              <a:spLocks/>
            </p:cNvSpPr>
            <p:nvPr/>
          </p:nvSpPr>
          <p:spPr bwMode="auto">
            <a:xfrm>
              <a:off x="1387" y="2225"/>
              <a:ext cx="1862" cy="812"/>
            </a:xfrm>
            <a:custGeom>
              <a:avLst/>
              <a:gdLst>
                <a:gd name="T0" fmla="*/ 2843 w 2843"/>
                <a:gd name="T1" fmla="*/ 1088 h 1088"/>
                <a:gd name="T2" fmla="*/ 2295 w 2843"/>
                <a:gd name="T3" fmla="*/ 923 h 1088"/>
                <a:gd name="T4" fmla="*/ 1755 w 2843"/>
                <a:gd name="T5" fmla="*/ 743 h 1088"/>
                <a:gd name="T6" fmla="*/ 1163 w 2843"/>
                <a:gd name="T7" fmla="*/ 540 h 1088"/>
                <a:gd name="T8" fmla="*/ 645 w 2843"/>
                <a:gd name="T9" fmla="*/ 323 h 1088"/>
                <a:gd name="T10" fmla="*/ 0 w 284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3" h="1088">
                  <a:moveTo>
                    <a:pt x="2843" y="1088"/>
                  </a:moveTo>
                  <a:cubicBezTo>
                    <a:pt x="2659" y="1034"/>
                    <a:pt x="2476" y="981"/>
                    <a:pt x="2295" y="923"/>
                  </a:cubicBezTo>
                  <a:cubicBezTo>
                    <a:pt x="2114" y="865"/>
                    <a:pt x="1944" y="807"/>
                    <a:pt x="1755" y="743"/>
                  </a:cubicBezTo>
                  <a:cubicBezTo>
                    <a:pt x="1566" y="679"/>
                    <a:pt x="1348" y="610"/>
                    <a:pt x="1163" y="540"/>
                  </a:cubicBezTo>
                  <a:cubicBezTo>
                    <a:pt x="978" y="470"/>
                    <a:pt x="839" y="413"/>
                    <a:pt x="645" y="323"/>
                  </a:cubicBezTo>
                  <a:cubicBezTo>
                    <a:pt x="451" y="233"/>
                    <a:pt x="225" y="11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29" name="Freeform 133"/>
            <p:cNvSpPr>
              <a:spLocks/>
            </p:cNvSpPr>
            <p:nvPr/>
          </p:nvSpPr>
          <p:spPr bwMode="auto">
            <a:xfrm>
              <a:off x="1888" y="1945"/>
              <a:ext cx="1405" cy="992"/>
            </a:xfrm>
            <a:custGeom>
              <a:avLst/>
              <a:gdLst>
                <a:gd name="T0" fmla="*/ 2145 w 2145"/>
                <a:gd name="T1" fmla="*/ 1328 h 1328"/>
                <a:gd name="T2" fmla="*/ 1575 w 2145"/>
                <a:gd name="T3" fmla="*/ 1050 h 1328"/>
                <a:gd name="T4" fmla="*/ 1073 w 2145"/>
                <a:gd name="T5" fmla="*/ 765 h 1328"/>
                <a:gd name="T6" fmla="*/ 503 w 2145"/>
                <a:gd name="T7" fmla="*/ 390 h 1328"/>
                <a:gd name="T8" fmla="*/ 0 w 2145"/>
                <a:gd name="T9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5" h="1328">
                  <a:moveTo>
                    <a:pt x="2145" y="1328"/>
                  </a:moveTo>
                  <a:cubicBezTo>
                    <a:pt x="1949" y="1236"/>
                    <a:pt x="1754" y="1144"/>
                    <a:pt x="1575" y="1050"/>
                  </a:cubicBezTo>
                  <a:cubicBezTo>
                    <a:pt x="1396" y="956"/>
                    <a:pt x="1252" y="875"/>
                    <a:pt x="1073" y="765"/>
                  </a:cubicBezTo>
                  <a:cubicBezTo>
                    <a:pt x="894" y="655"/>
                    <a:pt x="682" y="517"/>
                    <a:pt x="503" y="390"/>
                  </a:cubicBezTo>
                  <a:cubicBezTo>
                    <a:pt x="324" y="263"/>
                    <a:pt x="162" y="131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30" name="Freeform 134"/>
            <p:cNvSpPr>
              <a:spLocks/>
            </p:cNvSpPr>
            <p:nvPr/>
          </p:nvSpPr>
          <p:spPr bwMode="auto">
            <a:xfrm>
              <a:off x="2350" y="1819"/>
              <a:ext cx="1002" cy="1021"/>
            </a:xfrm>
            <a:custGeom>
              <a:avLst/>
              <a:gdLst>
                <a:gd name="T0" fmla="*/ 1530 w 1530"/>
                <a:gd name="T1" fmla="*/ 1372 h 1372"/>
                <a:gd name="T2" fmla="*/ 1290 w 1530"/>
                <a:gd name="T3" fmla="*/ 1222 h 1372"/>
                <a:gd name="T4" fmla="*/ 968 w 1530"/>
                <a:gd name="T5" fmla="*/ 975 h 1372"/>
                <a:gd name="T6" fmla="*/ 623 w 1530"/>
                <a:gd name="T7" fmla="*/ 667 h 1372"/>
                <a:gd name="T8" fmla="*/ 263 w 1530"/>
                <a:gd name="T9" fmla="*/ 292 h 1372"/>
                <a:gd name="T10" fmla="*/ 0 w 1530"/>
                <a:gd name="T11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0" h="1372">
                  <a:moveTo>
                    <a:pt x="1530" y="1372"/>
                  </a:moveTo>
                  <a:cubicBezTo>
                    <a:pt x="1457" y="1330"/>
                    <a:pt x="1384" y="1288"/>
                    <a:pt x="1290" y="1222"/>
                  </a:cubicBezTo>
                  <a:cubicBezTo>
                    <a:pt x="1196" y="1156"/>
                    <a:pt x="1079" y="1067"/>
                    <a:pt x="968" y="975"/>
                  </a:cubicBezTo>
                  <a:cubicBezTo>
                    <a:pt x="857" y="883"/>
                    <a:pt x="740" y="781"/>
                    <a:pt x="623" y="667"/>
                  </a:cubicBezTo>
                  <a:cubicBezTo>
                    <a:pt x="506" y="553"/>
                    <a:pt x="367" y="403"/>
                    <a:pt x="263" y="292"/>
                  </a:cubicBezTo>
                  <a:cubicBezTo>
                    <a:pt x="159" y="181"/>
                    <a:pt x="79" y="9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31" name="Freeform 135"/>
            <p:cNvSpPr>
              <a:spLocks/>
            </p:cNvSpPr>
            <p:nvPr/>
          </p:nvSpPr>
          <p:spPr bwMode="auto">
            <a:xfrm>
              <a:off x="2792" y="1700"/>
              <a:ext cx="664" cy="1039"/>
            </a:xfrm>
            <a:custGeom>
              <a:avLst/>
              <a:gdLst>
                <a:gd name="T0" fmla="*/ 1013 w 1013"/>
                <a:gd name="T1" fmla="*/ 1395 h 1395"/>
                <a:gd name="T2" fmla="*/ 713 w 1013"/>
                <a:gd name="T3" fmla="*/ 1088 h 1395"/>
                <a:gd name="T4" fmla="*/ 488 w 1013"/>
                <a:gd name="T5" fmla="*/ 788 h 1395"/>
                <a:gd name="T6" fmla="*/ 203 w 1013"/>
                <a:gd name="T7" fmla="*/ 390 h 1395"/>
                <a:gd name="T8" fmla="*/ 0 w 1013"/>
                <a:gd name="T9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95">
                  <a:moveTo>
                    <a:pt x="1013" y="1395"/>
                  </a:moveTo>
                  <a:cubicBezTo>
                    <a:pt x="906" y="1292"/>
                    <a:pt x="800" y="1189"/>
                    <a:pt x="713" y="1088"/>
                  </a:cubicBezTo>
                  <a:cubicBezTo>
                    <a:pt x="626" y="987"/>
                    <a:pt x="573" y="904"/>
                    <a:pt x="488" y="788"/>
                  </a:cubicBezTo>
                  <a:cubicBezTo>
                    <a:pt x="403" y="672"/>
                    <a:pt x="284" y="521"/>
                    <a:pt x="203" y="390"/>
                  </a:cubicBezTo>
                  <a:cubicBezTo>
                    <a:pt x="122" y="259"/>
                    <a:pt x="61" y="12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32" name="Freeform 136"/>
            <p:cNvSpPr>
              <a:spLocks/>
            </p:cNvSpPr>
            <p:nvPr/>
          </p:nvSpPr>
          <p:spPr bwMode="auto">
            <a:xfrm>
              <a:off x="3210" y="1632"/>
              <a:ext cx="349" cy="1018"/>
            </a:xfrm>
            <a:custGeom>
              <a:avLst/>
              <a:gdLst>
                <a:gd name="T0" fmla="*/ 532 w 532"/>
                <a:gd name="T1" fmla="*/ 1365 h 1365"/>
                <a:gd name="T2" fmla="*/ 337 w 532"/>
                <a:gd name="T3" fmla="*/ 1028 h 1365"/>
                <a:gd name="T4" fmla="*/ 187 w 532"/>
                <a:gd name="T5" fmla="*/ 698 h 1365"/>
                <a:gd name="T6" fmla="*/ 67 w 532"/>
                <a:gd name="T7" fmla="*/ 315 h 1365"/>
                <a:gd name="T8" fmla="*/ 0 w 532"/>
                <a:gd name="T9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1365">
                  <a:moveTo>
                    <a:pt x="532" y="1365"/>
                  </a:moveTo>
                  <a:cubicBezTo>
                    <a:pt x="463" y="1252"/>
                    <a:pt x="394" y="1139"/>
                    <a:pt x="337" y="1028"/>
                  </a:cubicBezTo>
                  <a:cubicBezTo>
                    <a:pt x="280" y="917"/>
                    <a:pt x="232" y="817"/>
                    <a:pt x="187" y="698"/>
                  </a:cubicBezTo>
                  <a:cubicBezTo>
                    <a:pt x="142" y="579"/>
                    <a:pt x="98" y="431"/>
                    <a:pt x="67" y="315"/>
                  </a:cubicBezTo>
                  <a:cubicBezTo>
                    <a:pt x="36" y="199"/>
                    <a:pt x="18" y="9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33" name="Freeform 137"/>
            <p:cNvSpPr>
              <a:spLocks/>
            </p:cNvSpPr>
            <p:nvPr/>
          </p:nvSpPr>
          <p:spPr bwMode="auto">
            <a:xfrm>
              <a:off x="3893" y="1461"/>
              <a:ext cx="280" cy="1010"/>
            </a:xfrm>
            <a:custGeom>
              <a:avLst/>
              <a:gdLst>
                <a:gd name="T0" fmla="*/ 0 w 428"/>
                <a:gd name="T1" fmla="*/ 1357 h 1357"/>
                <a:gd name="T2" fmla="*/ 53 w 428"/>
                <a:gd name="T3" fmla="*/ 982 h 1357"/>
                <a:gd name="T4" fmla="*/ 143 w 428"/>
                <a:gd name="T5" fmla="*/ 570 h 1357"/>
                <a:gd name="T6" fmla="*/ 300 w 428"/>
                <a:gd name="T7" fmla="*/ 195 h 1357"/>
                <a:gd name="T8" fmla="*/ 428 w 428"/>
                <a:gd name="T9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1357">
                  <a:moveTo>
                    <a:pt x="0" y="1357"/>
                  </a:moveTo>
                  <a:cubicBezTo>
                    <a:pt x="14" y="1235"/>
                    <a:pt x="29" y="1113"/>
                    <a:pt x="53" y="982"/>
                  </a:cubicBezTo>
                  <a:cubicBezTo>
                    <a:pt x="77" y="851"/>
                    <a:pt x="102" y="701"/>
                    <a:pt x="143" y="570"/>
                  </a:cubicBezTo>
                  <a:cubicBezTo>
                    <a:pt x="184" y="439"/>
                    <a:pt x="253" y="290"/>
                    <a:pt x="300" y="195"/>
                  </a:cubicBezTo>
                  <a:cubicBezTo>
                    <a:pt x="347" y="100"/>
                    <a:pt x="387" y="50"/>
                    <a:pt x="428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34" name="Freeform 138"/>
            <p:cNvSpPr>
              <a:spLocks/>
            </p:cNvSpPr>
            <p:nvPr/>
          </p:nvSpPr>
          <p:spPr bwMode="auto">
            <a:xfrm>
              <a:off x="4679" y="1998"/>
              <a:ext cx="550" cy="279"/>
            </a:xfrm>
            <a:custGeom>
              <a:avLst/>
              <a:gdLst>
                <a:gd name="T0" fmla="*/ 0 w 840"/>
                <a:gd name="T1" fmla="*/ 375 h 375"/>
                <a:gd name="T2" fmla="*/ 300 w 840"/>
                <a:gd name="T3" fmla="*/ 195 h 375"/>
                <a:gd name="T4" fmla="*/ 840 w 84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375">
                  <a:moveTo>
                    <a:pt x="0" y="375"/>
                  </a:moveTo>
                  <a:cubicBezTo>
                    <a:pt x="80" y="316"/>
                    <a:pt x="160" y="257"/>
                    <a:pt x="300" y="195"/>
                  </a:cubicBezTo>
                  <a:cubicBezTo>
                    <a:pt x="440" y="133"/>
                    <a:pt x="640" y="66"/>
                    <a:pt x="84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35" name="Freeform 139"/>
            <p:cNvSpPr>
              <a:spLocks/>
            </p:cNvSpPr>
            <p:nvPr/>
          </p:nvSpPr>
          <p:spPr bwMode="auto">
            <a:xfrm>
              <a:off x="3198" y="2191"/>
              <a:ext cx="2019" cy="1032"/>
            </a:xfrm>
            <a:custGeom>
              <a:avLst/>
              <a:gdLst>
                <a:gd name="T0" fmla="*/ 0 w 3082"/>
                <a:gd name="T1" fmla="*/ 1387 h 1387"/>
                <a:gd name="T2" fmla="*/ 75 w 3082"/>
                <a:gd name="T3" fmla="*/ 1102 h 1387"/>
                <a:gd name="T4" fmla="*/ 270 w 3082"/>
                <a:gd name="T5" fmla="*/ 825 h 1387"/>
                <a:gd name="T6" fmla="*/ 660 w 3082"/>
                <a:gd name="T7" fmla="*/ 540 h 1387"/>
                <a:gd name="T8" fmla="*/ 1035 w 3082"/>
                <a:gd name="T9" fmla="*/ 375 h 1387"/>
                <a:gd name="T10" fmla="*/ 1485 w 3082"/>
                <a:gd name="T11" fmla="*/ 247 h 1387"/>
                <a:gd name="T12" fmla="*/ 2205 w 3082"/>
                <a:gd name="T13" fmla="*/ 120 h 1387"/>
                <a:gd name="T14" fmla="*/ 3082 w 3082"/>
                <a:gd name="T15" fmla="*/ 0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2" h="1387">
                  <a:moveTo>
                    <a:pt x="0" y="1387"/>
                  </a:moveTo>
                  <a:cubicBezTo>
                    <a:pt x="15" y="1291"/>
                    <a:pt x="30" y="1196"/>
                    <a:pt x="75" y="1102"/>
                  </a:cubicBezTo>
                  <a:cubicBezTo>
                    <a:pt x="120" y="1008"/>
                    <a:pt x="172" y="919"/>
                    <a:pt x="270" y="825"/>
                  </a:cubicBezTo>
                  <a:cubicBezTo>
                    <a:pt x="368" y="731"/>
                    <a:pt x="533" y="615"/>
                    <a:pt x="660" y="540"/>
                  </a:cubicBezTo>
                  <a:cubicBezTo>
                    <a:pt x="787" y="465"/>
                    <a:pt x="898" y="424"/>
                    <a:pt x="1035" y="375"/>
                  </a:cubicBezTo>
                  <a:cubicBezTo>
                    <a:pt x="1172" y="326"/>
                    <a:pt x="1290" y="289"/>
                    <a:pt x="1485" y="247"/>
                  </a:cubicBezTo>
                  <a:cubicBezTo>
                    <a:pt x="1680" y="205"/>
                    <a:pt x="1939" y="161"/>
                    <a:pt x="2205" y="120"/>
                  </a:cubicBezTo>
                  <a:cubicBezTo>
                    <a:pt x="2471" y="79"/>
                    <a:pt x="2776" y="39"/>
                    <a:pt x="3082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55439" name="Group 143"/>
          <p:cNvGrpSpPr>
            <a:grpSpLocks/>
          </p:cNvGrpSpPr>
          <p:nvPr/>
        </p:nvGrpSpPr>
        <p:grpSpPr bwMode="auto">
          <a:xfrm>
            <a:off x="-1419225" y="2251075"/>
            <a:ext cx="7615238" cy="2862263"/>
            <a:chOff x="442" y="1420"/>
            <a:chExt cx="4797" cy="1803"/>
          </a:xfrm>
        </p:grpSpPr>
        <p:sp>
          <p:nvSpPr>
            <p:cNvPr id="55440" name="Freeform 144"/>
            <p:cNvSpPr>
              <a:spLocks/>
            </p:cNvSpPr>
            <p:nvPr/>
          </p:nvSpPr>
          <p:spPr bwMode="auto">
            <a:xfrm>
              <a:off x="3628" y="1556"/>
              <a:ext cx="96" cy="976"/>
            </a:xfrm>
            <a:custGeom>
              <a:avLst/>
              <a:gdLst>
                <a:gd name="T0" fmla="*/ 148 w 148"/>
                <a:gd name="T1" fmla="*/ 1308 h 1308"/>
                <a:gd name="T2" fmla="*/ 73 w 148"/>
                <a:gd name="T3" fmla="*/ 1050 h 1308"/>
                <a:gd name="T4" fmla="*/ 10 w 148"/>
                <a:gd name="T5" fmla="*/ 648 h 1308"/>
                <a:gd name="T6" fmla="*/ 13 w 148"/>
                <a:gd name="T7" fmla="*/ 240 h 1308"/>
                <a:gd name="T8" fmla="*/ 43 w 148"/>
                <a:gd name="T9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308">
                  <a:moveTo>
                    <a:pt x="148" y="1308"/>
                  </a:moveTo>
                  <a:cubicBezTo>
                    <a:pt x="122" y="1234"/>
                    <a:pt x="96" y="1160"/>
                    <a:pt x="73" y="1050"/>
                  </a:cubicBezTo>
                  <a:cubicBezTo>
                    <a:pt x="50" y="940"/>
                    <a:pt x="20" y="783"/>
                    <a:pt x="10" y="648"/>
                  </a:cubicBezTo>
                  <a:cubicBezTo>
                    <a:pt x="0" y="513"/>
                    <a:pt x="8" y="348"/>
                    <a:pt x="13" y="240"/>
                  </a:cubicBezTo>
                  <a:cubicBezTo>
                    <a:pt x="18" y="132"/>
                    <a:pt x="30" y="66"/>
                    <a:pt x="43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41" name="Freeform 145"/>
            <p:cNvSpPr>
              <a:spLocks/>
            </p:cNvSpPr>
            <p:nvPr/>
          </p:nvSpPr>
          <p:spPr bwMode="auto">
            <a:xfrm>
              <a:off x="4178" y="1420"/>
              <a:ext cx="1061" cy="969"/>
            </a:xfrm>
            <a:custGeom>
              <a:avLst/>
              <a:gdLst>
                <a:gd name="T0" fmla="*/ 0 w 1620"/>
                <a:gd name="T1" fmla="*/ 1298 h 1298"/>
                <a:gd name="T2" fmla="*/ 158 w 1620"/>
                <a:gd name="T3" fmla="*/ 1005 h 1298"/>
                <a:gd name="T4" fmla="*/ 405 w 1620"/>
                <a:gd name="T5" fmla="*/ 698 h 1298"/>
                <a:gd name="T6" fmla="*/ 765 w 1620"/>
                <a:gd name="T7" fmla="*/ 398 h 1298"/>
                <a:gd name="T8" fmla="*/ 1245 w 1620"/>
                <a:gd name="T9" fmla="*/ 128 h 1298"/>
                <a:gd name="T10" fmla="*/ 1620 w 1620"/>
                <a:gd name="T11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0" h="1298">
                  <a:moveTo>
                    <a:pt x="0" y="1298"/>
                  </a:moveTo>
                  <a:cubicBezTo>
                    <a:pt x="45" y="1201"/>
                    <a:pt x="91" y="1105"/>
                    <a:pt x="158" y="1005"/>
                  </a:cubicBezTo>
                  <a:cubicBezTo>
                    <a:pt x="225" y="905"/>
                    <a:pt x="304" y="799"/>
                    <a:pt x="405" y="698"/>
                  </a:cubicBezTo>
                  <a:cubicBezTo>
                    <a:pt x="506" y="597"/>
                    <a:pt x="625" y="493"/>
                    <a:pt x="765" y="398"/>
                  </a:cubicBezTo>
                  <a:cubicBezTo>
                    <a:pt x="905" y="303"/>
                    <a:pt x="1103" y="194"/>
                    <a:pt x="1245" y="128"/>
                  </a:cubicBezTo>
                  <a:cubicBezTo>
                    <a:pt x="1387" y="62"/>
                    <a:pt x="1503" y="31"/>
                    <a:pt x="162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42" name="Freeform 146"/>
            <p:cNvSpPr>
              <a:spLocks/>
            </p:cNvSpPr>
            <p:nvPr/>
          </p:nvSpPr>
          <p:spPr bwMode="auto">
            <a:xfrm>
              <a:off x="3195" y="2187"/>
              <a:ext cx="2034" cy="1029"/>
            </a:xfrm>
            <a:custGeom>
              <a:avLst/>
              <a:gdLst>
                <a:gd name="T0" fmla="*/ 0 w 2034"/>
                <a:gd name="T1" fmla="*/ 1029 h 1029"/>
                <a:gd name="T2" fmla="*/ 21 w 2034"/>
                <a:gd name="T3" fmla="*/ 915 h 1029"/>
                <a:gd name="T4" fmla="*/ 63 w 2034"/>
                <a:gd name="T5" fmla="*/ 786 h 1029"/>
                <a:gd name="T6" fmla="*/ 135 w 2034"/>
                <a:gd name="T7" fmla="*/ 666 h 1029"/>
                <a:gd name="T8" fmla="*/ 201 w 2034"/>
                <a:gd name="T9" fmla="*/ 591 h 1029"/>
                <a:gd name="T10" fmla="*/ 303 w 2034"/>
                <a:gd name="T11" fmla="*/ 498 h 1029"/>
                <a:gd name="T12" fmla="*/ 390 w 2034"/>
                <a:gd name="T13" fmla="*/ 435 h 1029"/>
                <a:gd name="T14" fmla="*/ 495 w 2034"/>
                <a:gd name="T15" fmla="*/ 366 h 1029"/>
                <a:gd name="T16" fmla="*/ 669 w 2034"/>
                <a:gd name="T17" fmla="*/ 285 h 1029"/>
                <a:gd name="T18" fmla="*/ 828 w 2034"/>
                <a:gd name="T19" fmla="*/ 228 h 1029"/>
                <a:gd name="T20" fmla="*/ 1035 w 2034"/>
                <a:gd name="T21" fmla="*/ 174 h 1029"/>
                <a:gd name="T22" fmla="*/ 1302 w 2034"/>
                <a:gd name="T23" fmla="*/ 117 h 1029"/>
                <a:gd name="T24" fmla="*/ 1632 w 2034"/>
                <a:gd name="T25" fmla="*/ 63 h 1029"/>
                <a:gd name="T26" fmla="*/ 2034 w 2034"/>
                <a:gd name="T27" fmla="*/ 0 h 1029"/>
                <a:gd name="T28" fmla="*/ 2034 w 2034"/>
                <a:gd name="T29" fmla="*/ 1014 h 1029"/>
                <a:gd name="T30" fmla="*/ 0 w 2034"/>
                <a:gd name="T31" fmla="*/ 10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4" h="1029">
                  <a:moveTo>
                    <a:pt x="0" y="1029"/>
                  </a:moveTo>
                  <a:lnTo>
                    <a:pt x="21" y="915"/>
                  </a:lnTo>
                  <a:lnTo>
                    <a:pt x="63" y="786"/>
                  </a:lnTo>
                  <a:lnTo>
                    <a:pt x="135" y="666"/>
                  </a:lnTo>
                  <a:lnTo>
                    <a:pt x="201" y="591"/>
                  </a:lnTo>
                  <a:lnTo>
                    <a:pt x="303" y="498"/>
                  </a:lnTo>
                  <a:lnTo>
                    <a:pt x="390" y="435"/>
                  </a:lnTo>
                  <a:lnTo>
                    <a:pt x="495" y="366"/>
                  </a:lnTo>
                  <a:lnTo>
                    <a:pt x="669" y="285"/>
                  </a:lnTo>
                  <a:lnTo>
                    <a:pt x="828" y="228"/>
                  </a:lnTo>
                  <a:lnTo>
                    <a:pt x="1035" y="174"/>
                  </a:lnTo>
                  <a:lnTo>
                    <a:pt x="1302" y="117"/>
                  </a:lnTo>
                  <a:lnTo>
                    <a:pt x="1632" y="63"/>
                  </a:lnTo>
                  <a:lnTo>
                    <a:pt x="2034" y="0"/>
                  </a:lnTo>
                  <a:lnTo>
                    <a:pt x="2034" y="1014"/>
                  </a:lnTo>
                  <a:lnTo>
                    <a:pt x="0" y="102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43" name="Freeform 147"/>
            <p:cNvSpPr>
              <a:spLocks/>
            </p:cNvSpPr>
            <p:nvPr/>
          </p:nvSpPr>
          <p:spPr bwMode="auto">
            <a:xfrm>
              <a:off x="442" y="2477"/>
              <a:ext cx="2779" cy="642"/>
            </a:xfrm>
            <a:custGeom>
              <a:avLst/>
              <a:gdLst>
                <a:gd name="T0" fmla="*/ 4243 w 4243"/>
                <a:gd name="T1" fmla="*/ 862 h 862"/>
                <a:gd name="T2" fmla="*/ 3767 w 4243"/>
                <a:gd name="T3" fmla="*/ 798 h 862"/>
                <a:gd name="T4" fmla="*/ 2803 w 4243"/>
                <a:gd name="T5" fmla="*/ 643 h 862"/>
                <a:gd name="T6" fmla="*/ 1427 w 4243"/>
                <a:gd name="T7" fmla="*/ 360 h 862"/>
                <a:gd name="T8" fmla="*/ 0 w 4243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3" h="862">
                  <a:moveTo>
                    <a:pt x="4243" y="862"/>
                  </a:moveTo>
                  <a:cubicBezTo>
                    <a:pt x="4125" y="848"/>
                    <a:pt x="4007" y="835"/>
                    <a:pt x="3767" y="798"/>
                  </a:cubicBezTo>
                  <a:cubicBezTo>
                    <a:pt x="3527" y="761"/>
                    <a:pt x="3193" y="716"/>
                    <a:pt x="2803" y="643"/>
                  </a:cubicBezTo>
                  <a:cubicBezTo>
                    <a:pt x="2413" y="570"/>
                    <a:pt x="1894" y="467"/>
                    <a:pt x="1427" y="360"/>
                  </a:cubicBezTo>
                  <a:cubicBezTo>
                    <a:pt x="960" y="253"/>
                    <a:pt x="480" y="12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44" name="Freeform 148"/>
            <p:cNvSpPr>
              <a:spLocks/>
            </p:cNvSpPr>
            <p:nvPr/>
          </p:nvSpPr>
          <p:spPr bwMode="auto">
            <a:xfrm>
              <a:off x="1387" y="2225"/>
              <a:ext cx="1862" cy="812"/>
            </a:xfrm>
            <a:custGeom>
              <a:avLst/>
              <a:gdLst>
                <a:gd name="T0" fmla="*/ 2843 w 2843"/>
                <a:gd name="T1" fmla="*/ 1088 h 1088"/>
                <a:gd name="T2" fmla="*/ 2295 w 2843"/>
                <a:gd name="T3" fmla="*/ 923 h 1088"/>
                <a:gd name="T4" fmla="*/ 1755 w 2843"/>
                <a:gd name="T5" fmla="*/ 743 h 1088"/>
                <a:gd name="T6" fmla="*/ 1163 w 2843"/>
                <a:gd name="T7" fmla="*/ 540 h 1088"/>
                <a:gd name="T8" fmla="*/ 645 w 2843"/>
                <a:gd name="T9" fmla="*/ 323 h 1088"/>
                <a:gd name="T10" fmla="*/ 0 w 284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3" h="1088">
                  <a:moveTo>
                    <a:pt x="2843" y="1088"/>
                  </a:moveTo>
                  <a:cubicBezTo>
                    <a:pt x="2659" y="1034"/>
                    <a:pt x="2476" y="981"/>
                    <a:pt x="2295" y="923"/>
                  </a:cubicBezTo>
                  <a:cubicBezTo>
                    <a:pt x="2114" y="865"/>
                    <a:pt x="1944" y="807"/>
                    <a:pt x="1755" y="743"/>
                  </a:cubicBezTo>
                  <a:cubicBezTo>
                    <a:pt x="1566" y="679"/>
                    <a:pt x="1348" y="610"/>
                    <a:pt x="1163" y="540"/>
                  </a:cubicBezTo>
                  <a:cubicBezTo>
                    <a:pt x="978" y="470"/>
                    <a:pt x="839" y="413"/>
                    <a:pt x="645" y="323"/>
                  </a:cubicBezTo>
                  <a:cubicBezTo>
                    <a:pt x="451" y="233"/>
                    <a:pt x="225" y="11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45" name="Freeform 149"/>
            <p:cNvSpPr>
              <a:spLocks/>
            </p:cNvSpPr>
            <p:nvPr/>
          </p:nvSpPr>
          <p:spPr bwMode="auto">
            <a:xfrm>
              <a:off x="1888" y="1945"/>
              <a:ext cx="1405" cy="992"/>
            </a:xfrm>
            <a:custGeom>
              <a:avLst/>
              <a:gdLst>
                <a:gd name="T0" fmla="*/ 2145 w 2145"/>
                <a:gd name="T1" fmla="*/ 1328 h 1328"/>
                <a:gd name="T2" fmla="*/ 1575 w 2145"/>
                <a:gd name="T3" fmla="*/ 1050 h 1328"/>
                <a:gd name="T4" fmla="*/ 1073 w 2145"/>
                <a:gd name="T5" fmla="*/ 765 h 1328"/>
                <a:gd name="T6" fmla="*/ 503 w 2145"/>
                <a:gd name="T7" fmla="*/ 390 h 1328"/>
                <a:gd name="T8" fmla="*/ 0 w 2145"/>
                <a:gd name="T9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5" h="1328">
                  <a:moveTo>
                    <a:pt x="2145" y="1328"/>
                  </a:moveTo>
                  <a:cubicBezTo>
                    <a:pt x="1949" y="1236"/>
                    <a:pt x="1754" y="1144"/>
                    <a:pt x="1575" y="1050"/>
                  </a:cubicBezTo>
                  <a:cubicBezTo>
                    <a:pt x="1396" y="956"/>
                    <a:pt x="1252" y="875"/>
                    <a:pt x="1073" y="765"/>
                  </a:cubicBezTo>
                  <a:cubicBezTo>
                    <a:pt x="894" y="655"/>
                    <a:pt x="682" y="517"/>
                    <a:pt x="503" y="390"/>
                  </a:cubicBezTo>
                  <a:cubicBezTo>
                    <a:pt x="324" y="263"/>
                    <a:pt x="162" y="131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46" name="Freeform 150"/>
            <p:cNvSpPr>
              <a:spLocks/>
            </p:cNvSpPr>
            <p:nvPr/>
          </p:nvSpPr>
          <p:spPr bwMode="auto">
            <a:xfrm>
              <a:off x="2350" y="1819"/>
              <a:ext cx="1002" cy="1021"/>
            </a:xfrm>
            <a:custGeom>
              <a:avLst/>
              <a:gdLst>
                <a:gd name="T0" fmla="*/ 1530 w 1530"/>
                <a:gd name="T1" fmla="*/ 1372 h 1372"/>
                <a:gd name="T2" fmla="*/ 1290 w 1530"/>
                <a:gd name="T3" fmla="*/ 1222 h 1372"/>
                <a:gd name="T4" fmla="*/ 968 w 1530"/>
                <a:gd name="T5" fmla="*/ 975 h 1372"/>
                <a:gd name="T6" fmla="*/ 623 w 1530"/>
                <a:gd name="T7" fmla="*/ 667 h 1372"/>
                <a:gd name="T8" fmla="*/ 263 w 1530"/>
                <a:gd name="T9" fmla="*/ 292 h 1372"/>
                <a:gd name="T10" fmla="*/ 0 w 1530"/>
                <a:gd name="T11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0" h="1372">
                  <a:moveTo>
                    <a:pt x="1530" y="1372"/>
                  </a:moveTo>
                  <a:cubicBezTo>
                    <a:pt x="1457" y="1330"/>
                    <a:pt x="1384" y="1288"/>
                    <a:pt x="1290" y="1222"/>
                  </a:cubicBezTo>
                  <a:cubicBezTo>
                    <a:pt x="1196" y="1156"/>
                    <a:pt x="1079" y="1067"/>
                    <a:pt x="968" y="975"/>
                  </a:cubicBezTo>
                  <a:cubicBezTo>
                    <a:pt x="857" y="883"/>
                    <a:pt x="740" y="781"/>
                    <a:pt x="623" y="667"/>
                  </a:cubicBezTo>
                  <a:cubicBezTo>
                    <a:pt x="506" y="553"/>
                    <a:pt x="367" y="403"/>
                    <a:pt x="263" y="292"/>
                  </a:cubicBezTo>
                  <a:cubicBezTo>
                    <a:pt x="159" y="181"/>
                    <a:pt x="79" y="9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47" name="Freeform 151"/>
            <p:cNvSpPr>
              <a:spLocks/>
            </p:cNvSpPr>
            <p:nvPr/>
          </p:nvSpPr>
          <p:spPr bwMode="auto">
            <a:xfrm>
              <a:off x="2792" y="1700"/>
              <a:ext cx="664" cy="1039"/>
            </a:xfrm>
            <a:custGeom>
              <a:avLst/>
              <a:gdLst>
                <a:gd name="T0" fmla="*/ 1013 w 1013"/>
                <a:gd name="T1" fmla="*/ 1395 h 1395"/>
                <a:gd name="T2" fmla="*/ 713 w 1013"/>
                <a:gd name="T3" fmla="*/ 1088 h 1395"/>
                <a:gd name="T4" fmla="*/ 488 w 1013"/>
                <a:gd name="T5" fmla="*/ 788 h 1395"/>
                <a:gd name="T6" fmla="*/ 203 w 1013"/>
                <a:gd name="T7" fmla="*/ 390 h 1395"/>
                <a:gd name="T8" fmla="*/ 0 w 1013"/>
                <a:gd name="T9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95">
                  <a:moveTo>
                    <a:pt x="1013" y="1395"/>
                  </a:moveTo>
                  <a:cubicBezTo>
                    <a:pt x="906" y="1292"/>
                    <a:pt x="800" y="1189"/>
                    <a:pt x="713" y="1088"/>
                  </a:cubicBezTo>
                  <a:cubicBezTo>
                    <a:pt x="626" y="987"/>
                    <a:pt x="573" y="904"/>
                    <a:pt x="488" y="788"/>
                  </a:cubicBezTo>
                  <a:cubicBezTo>
                    <a:pt x="403" y="672"/>
                    <a:pt x="284" y="521"/>
                    <a:pt x="203" y="390"/>
                  </a:cubicBezTo>
                  <a:cubicBezTo>
                    <a:pt x="122" y="259"/>
                    <a:pt x="61" y="12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48" name="Freeform 152"/>
            <p:cNvSpPr>
              <a:spLocks/>
            </p:cNvSpPr>
            <p:nvPr/>
          </p:nvSpPr>
          <p:spPr bwMode="auto">
            <a:xfrm>
              <a:off x="3210" y="1632"/>
              <a:ext cx="349" cy="1018"/>
            </a:xfrm>
            <a:custGeom>
              <a:avLst/>
              <a:gdLst>
                <a:gd name="T0" fmla="*/ 532 w 532"/>
                <a:gd name="T1" fmla="*/ 1365 h 1365"/>
                <a:gd name="T2" fmla="*/ 337 w 532"/>
                <a:gd name="T3" fmla="*/ 1028 h 1365"/>
                <a:gd name="T4" fmla="*/ 187 w 532"/>
                <a:gd name="T5" fmla="*/ 698 h 1365"/>
                <a:gd name="T6" fmla="*/ 67 w 532"/>
                <a:gd name="T7" fmla="*/ 315 h 1365"/>
                <a:gd name="T8" fmla="*/ 0 w 532"/>
                <a:gd name="T9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1365">
                  <a:moveTo>
                    <a:pt x="532" y="1365"/>
                  </a:moveTo>
                  <a:cubicBezTo>
                    <a:pt x="463" y="1252"/>
                    <a:pt x="394" y="1139"/>
                    <a:pt x="337" y="1028"/>
                  </a:cubicBezTo>
                  <a:cubicBezTo>
                    <a:pt x="280" y="917"/>
                    <a:pt x="232" y="817"/>
                    <a:pt x="187" y="698"/>
                  </a:cubicBezTo>
                  <a:cubicBezTo>
                    <a:pt x="142" y="579"/>
                    <a:pt x="98" y="431"/>
                    <a:pt x="67" y="315"/>
                  </a:cubicBezTo>
                  <a:cubicBezTo>
                    <a:pt x="36" y="199"/>
                    <a:pt x="18" y="9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49" name="Freeform 153"/>
            <p:cNvSpPr>
              <a:spLocks/>
            </p:cNvSpPr>
            <p:nvPr/>
          </p:nvSpPr>
          <p:spPr bwMode="auto">
            <a:xfrm>
              <a:off x="3893" y="1461"/>
              <a:ext cx="280" cy="1010"/>
            </a:xfrm>
            <a:custGeom>
              <a:avLst/>
              <a:gdLst>
                <a:gd name="T0" fmla="*/ 0 w 428"/>
                <a:gd name="T1" fmla="*/ 1357 h 1357"/>
                <a:gd name="T2" fmla="*/ 53 w 428"/>
                <a:gd name="T3" fmla="*/ 982 h 1357"/>
                <a:gd name="T4" fmla="*/ 143 w 428"/>
                <a:gd name="T5" fmla="*/ 570 h 1357"/>
                <a:gd name="T6" fmla="*/ 300 w 428"/>
                <a:gd name="T7" fmla="*/ 195 h 1357"/>
                <a:gd name="T8" fmla="*/ 428 w 428"/>
                <a:gd name="T9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1357">
                  <a:moveTo>
                    <a:pt x="0" y="1357"/>
                  </a:moveTo>
                  <a:cubicBezTo>
                    <a:pt x="14" y="1235"/>
                    <a:pt x="29" y="1113"/>
                    <a:pt x="53" y="982"/>
                  </a:cubicBezTo>
                  <a:cubicBezTo>
                    <a:pt x="77" y="851"/>
                    <a:pt x="102" y="701"/>
                    <a:pt x="143" y="570"/>
                  </a:cubicBezTo>
                  <a:cubicBezTo>
                    <a:pt x="184" y="439"/>
                    <a:pt x="253" y="290"/>
                    <a:pt x="300" y="195"/>
                  </a:cubicBezTo>
                  <a:cubicBezTo>
                    <a:pt x="347" y="100"/>
                    <a:pt x="387" y="50"/>
                    <a:pt x="428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50" name="Freeform 154"/>
            <p:cNvSpPr>
              <a:spLocks/>
            </p:cNvSpPr>
            <p:nvPr/>
          </p:nvSpPr>
          <p:spPr bwMode="auto">
            <a:xfrm>
              <a:off x="4679" y="1998"/>
              <a:ext cx="550" cy="279"/>
            </a:xfrm>
            <a:custGeom>
              <a:avLst/>
              <a:gdLst>
                <a:gd name="T0" fmla="*/ 0 w 840"/>
                <a:gd name="T1" fmla="*/ 375 h 375"/>
                <a:gd name="T2" fmla="*/ 300 w 840"/>
                <a:gd name="T3" fmla="*/ 195 h 375"/>
                <a:gd name="T4" fmla="*/ 840 w 84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375">
                  <a:moveTo>
                    <a:pt x="0" y="375"/>
                  </a:moveTo>
                  <a:cubicBezTo>
                    <a:pt x="80" y="316"/>
                    <a:pt x="160" y="257"/>
                    <a:pt x="300" y="195"/>
                  </a:cubicBezTo>
                  <a:cubicBezTo>
                    <a:pt x="440" y="133"/>
                    <a:pt x="640" y="66"/>
                    <a:pt x="84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51" name="Freeform 155"/>
            <p:cNvSpPr>
              <a:spLocks/>
            </p:cNvSpPr>
            <p:nvPr/>
          </p:nvSpPr>
          <p:spPr bwMode="auto">
            <a:xfrm>
              <a:off x="3198" y="2191"/>
              <a:ext cx="2019" cy="1032"/>
            </a:xfrm>
            <a:custGeom>
              <a:avLst/>
              <a:gdLst>
                <a:gd name="T0" fmla="*/ 0 w 3082"/>
                <a:gd name="T1" fmla="*/ 1387 h 1387"/>
                <a:gd name="T2" fmla="*/ 75 w 3082"/>
                <a:gd name="T3" fmla="*/ 1102 h 1387"/>
                <a:gd name="T4" fmla="*/ 270 w 3082"/>
                <a:gd name="T5" fmla="*/ 825 h 1387"/>
                <a:gd name="T6" fmla="*/ 660 w 3082"/>
                <a:gd name="T7" fmla="*/ 540 h 1387"/>
                <a:gd name="T8" fmla="*/ 1035 w 3082"/>
                <a:gd name="T9" fmla="*/ 375 h 1387"/>
                <a:gd name="T10" fmla="*/ 1485 w 3082"/>
                <a:gd name="T11" fmla="*/ 247 h 1387"/>
                <a:gd name="T12" fmla="*/ 2205 w 3082"/>
                <a:gd name="T13" fmla="*/ 120 h 1387"/>
                <a:gd name="T14" fmla="*/ 3082 w 3082"/>
                <a:gd name="T15" fmla="*/ 0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2" h="1387">
                  <a:moveTo>
                    <a:pt x="0" y="1387"/>
                  </a:moveTo>
                  <a:cubicBezTo>
                    <a:pt x="15" y="1291"/>
                    <a:pt x="30" y="1196"/>
                    <a:pt x="75" y="1102"/>
                  </a:cubicBezTo>
                  <a:cubicBezTo>
                    <a:pt x="120" y="1008"/>
                    <a:pt x="172" y="919"/>
                    <a:pt x="270" y="825"/>
                  </a:cubicBezTo>
                  <a:cubicBezTo>
                    <a:pt x="368" y="731"/>
                    <a:pt x="533" y="615"/>
                    <a:pt x="660" y="540"/>
                  </a:cubicBezTo>
                  <a:cubicBezTo>
                    <a:pt x="787" y="465"/>
                    <a:pt x="898" y="424"/>
                    <a:pt x="1035" y="375"/>
                  </a:cubicBezTo>
                  <a:cubicBezTo>
                    <a:pt x="1172" y="326"/>
                    <a:pt x="1290" y="289"/>
                    <a:pt x="1485" y="247"/>
                  </a:cubicBezTo>
                  <a:cubicBezTo>
                    <a:pt x="1680" y="205"/>
                    <a:pt x="1939" y="161"/>
                    <a:pt x="2205" y="120"/>
                  </a:cubicBezTo>
                  <a:cubicBezTo>
                    <a:pt x="2471" y="79"/>
                    <a:pt x="2776" y="39"/>
                    <a:pt x="3082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55453" name="Group 157"/>
          <p:cNvGrpSpPr>
            <a:grpSpLocks/>
          </p:cNvGrpSpPr>
          <p:nvPr/>
        </p:nvGrpSpPr>
        <p:grpSpPr bwMode="auto">
          <a:xfrm>
            <a:off x="-1885950" y="2254250"/>
            <a:ext cx="7615238" cy="2862263"/>
            <a:chOff x="442" y="1420"/>
            <a:chExt cx="4797" cy="1803"/>
          </a:xfrm>
        </p:grpSpPr>
        <p:sp>
          <p:nvSpPr>
            <p:cNvPr id="55454" name="Freeform 158"/>
            <p:cNvSpPr>
              <a:spLocks/>
            </p:cNvSpPr>
            <p:nvPr/>
          </p:nvSpPr>
          <p:spPr bwMode="auto">
            <a:xfrm>
              <a:off x="3628" y="1556"/>
              <a:ext cx="96" cy="976"/>
            </a:xfrm>
            <a:custGeom>
              <a:avLst/>
              <a:gdLst>
                <a:gd name="T0" fmla="*/ 148 w 148"/>
                <a:gd name="T1" fmla="*/ 1308 h 1308"/>
                <a:gd name="T2" fmla="*/ 73 w 148"/>
                <a:gd name="T3" fmla="*/ 1050 h 1308"/>
                <a:gd name="T4" fmla="*/ 10 w 148"/>
                <a:gd name="T5" fmla="*/ 648 h 1308"/>
                <a:gd name="T6" fmla="*/ 13 w 148"/>
                <a:gd name="T7" fmla="*/ 240 h 1308"/>
                <a:gd name="T8" fmla="*/ 43 w 148"/>
                <a:gd name="T9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308">
                  <a:moveTo>
                    <a:pt x="148" y="1308"/>
                  </a:moveTo>
                  <a:cubicBezTo>
                    <a:pt x="122" y="1234"/>
                    <a:pt x="96" y="1160"/>
                    <a:pt x="73" y="1050"/>
                  </a:cubicBezTo>
                  <a:cubicBezTo>
                    <a:pt x="50" y="940"/>
                    <a:pt x="20" y="783"/>
                    <a:pt x="10" y="648"/>
                  </a:cubicBezTo>
                  <a:cubicBezTo>
                    <a:pt x="0" y="513"/>
                    <a:pt x="8" y="348"/>
                    <a:pt x="13" y="240"/>
                  </a:cubicBezTo>
                  <a:cubicBezTo>
                    <a:pt x="18" y="132"/>
                    <a:pt x="30" y="66"/>
                    <a:pt x="43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55" name="Freeform 159"/>
            <p:cNvSpPr>
              <a:spLocks/>
            </p:cNvSpPr>
            <p:nvPr/>
          </p:nvSpPr>
          <p:spPr bwMode="auto">
            <a:xfrm>
              <a:off x="4178" y="1420"/>
              <a:ext cx="1061" cy="969"/>
            </a:xfrm>
            <a:custGeom>
              <a:avLst/>
              <a:gdLst>
                <a:gd name="T0" fmla="*/ 0 w 1620"/>
                <a:gd name="T1" fmla="*/ 1298 h 1298"/>
                <a:gd name="T2" fmla="*/ 158 w 1620"/>
                <a:gd name="T3" fmla="*/ 1005 h 1298"/>
                <a:gd name="T4" fmla="*/ 405 w 1620"/>
                <a:gd name="T5" fmla="*/ 698 h 1298"/>
                <a:gd name="T6" fmla="*/ 765 w 1620"/>
                <a:gd name="T7" fmla="*/ 398 h 1298"/>
                <a:gd name="T8" fmla="*/ 1245 w 1620"/>
                <a:gd name="T9" fmla="*/ 128 h 1298"/>
                <a:gd name="T10" fmla="*/ 1620 w 1620"/>
                <a:gd name="T11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0" h="1298">
                  <a:moveTo>
                    <a:pt x="0" y="1298"/>
                  </a:moveTo>
                  <a:cubicBezTo>
                    <a:pt x="45" y="1201"/>
                    <a:pt x="91" y="1105"/>
                    <a:pt x="158" y="1005"/>
                  </a:cubicBezTo>
                  <a:cubicBezTo>
                    <a:pt x="225" y="905"/>
                    <a:pt x="304" y="799"/>
                    <a:pt x="405" y="698"/>
                  </a:cubicBezTo>
                  <a:cubicBezTo>
                    <a:pt x="506" y="597"/>
                    <a:pt x="625" y="493"/>
                    <a:pt x="765" y="398"/>
                  </a:cubicBezTo>
                  <a:cubicBezTo>
                    <a:pt x="905" y="303"/>
                    <a:pt x="1103" y="194"/>
                    <a:pt x="1245" y="128"/>
                  </a:cubicBezTo>
                  <a:cubicBezTo>
                    <a:pt x="1387" y="62"/>
                    <a:pt x="1503" y="31"/>
                    <a:pt x="162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56" name="Freeform 160"/>
            <p:cNvSpPr>
              <a:spLocks/>
            </p:cNvSpPr>
            <p:nvPr/>
          </p:nvSpPr>
          <p:spPr bwMode="auto">
            <a:xfrm>
              <a:off x="3195" y="2187"/>
              <a:ext cx="2034" cy="1029"/>
            </a:xfrm>
            <a:custGeom>
              <a:avLst/>
              <a:gdLst>
                <a:gd name="T0" fmla="*/ 0 w 2034"/>
                <a:gd name="T1" fmla="*/ 1029 h 1029"/>
                <a:gd name="T2" fmla="*/ 21 w 2034"/>
                <a:gd name="T3" fmla="*/ 915 h 1029"/>
                <a:gd name="T4" fmla="*/ 63 w 2034"/>
                <a:gd name="T5" fmla="*/ 786 h 1029"/>
                <a:gd name="T6" fmla="*/ 135 w 2034"/>
                <a:gd name="T7" fmla="*/ 666 h 1029"/>
                <a:gd name="T8" fmla="*/ 201 w 2034"/>
                <a:gd name="T9" fmla="*/ 591 h 1029"/>
                <a:gd name="T10" fmla="*/ 303 w 2034"/>
                <a:gd name="T11" fmla="*/ 498 h 1029"/>
                <a:gd name="T12" fmla="*/ 390 w 2034"/>
                <a:gd name="T13" fmla="*/ 435 h 1029"/>
                <a:gd name="T14" fmla="*/ 495 w 2034"/>
                <a:gd name="T15" fmla="*/ 366 h 1029"/>
                <a:gd name="T16" fmla="*/ 669 w 2034"/>
                <a:gd name="T17" fmla="*/ 285 h 1029"/>
                <a:gd name="T18" fmla="*/ 828 w 2034"/>
                <a:gd name="T19" fmla="*/ 228 h 1029"/>
                <a:gd name="T20" fmla="*/ 1035 w 2034"/>
                <a:gd name="T21" fmla="*/ 174 h 1029"/>
                <a:gd name="T22" fmla="*/ 1302 w 2034"/>
                <a:gd name="T23" fmla="*/ 117 h 1029"/>
                <a:gd name="T24" fmla="*/ 1632 w 2034"/>
                <a:gd name="T25" fmla="*/ 63 h 1029"/>
                <a:gd name="T26" fmla="*/ 2034 w 2034"/>
                <a:gd name="T27" fmla="*/ 0 h 1029"/>
                <a:gd name="T28" fmla="*/ 2034 w 2034"/>
                <a:gd name="T29" fmla="*/ 1014 h 1029"/>
                <a:gd name="T30" fmla="*/ 0 w 2034"/>
                <a:gd name="T31" fmla="*/ 10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4" h="1029">
                  <a:moveTo>
                    <a:pt x="0" y="1029"/>
                  </a:moveTo>
                  <a:lnTo>
                    <a:pt x="21" y="915"/>
                  </a:lnTo>
                  <a:lnTo>
                    <a:pt x="63" y="786"/>
                  </a:lnTo>
                  <a:lnTo>
                    <a:pt x="135" y="666"/>
                  </a:lnTo>
                  <a:lnTo>
                    <a:pt x="201" y="591"/>
                  </a:lnTo>
                  <a:lnTo>
                    <a:pt x="303" y="498"/>
                  </a:lnTo>
                  <a:lnTo>
                    <a:pt x="390" y="435"/>
                  </a:lnTo>
                  <a:lnTo>
                    <a:pt x="495" y="366"/>
                  </a:lnTo>
                  <a:lnTo>
                    <a:pt x="669" y="285"/>
                  </a:lnTo>
                  <a:lnTo>
                    <a:pt x="828" y="228"/>
                  </a:lnTo>
                  <a:lnTo>
                    <a:pt x="1035" y="174"/>
                  </a:lnTo>
                  <a:lnTo>
                    <a:pt x="1302" y="117"/>
                  </a:lnTo>
                  <a:lnTo>
                    <a:pt x="1632" y="63"/>
                  </a:lnTo>
                  <a:lnTo>
                    <a:pt x="2034" y="0"/>
                  </a:lnTo>
                  <a:lnTo>
                    <a:pt x="2034" y="1014"/>
                  </a:lnTo>
                  <a:lnTo>
                    <a:pt x="0" y="102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57" name="Freeform 161"/>
            <p:cNvSpPr>
              <a:spLocks/>
            </p:cNvSpPr>
            <p:nvPr/>
          </p:nvSpPr>
          <p:spPr bwMode="auto">
            <a:xfrm>
              <a:off x="442" y="2477"/>
              <a:ext cx="2779" cy="642"/>
            </a:xfrm>
            <a:custGeom>
              <a:avLst/>
              <a:gdLst>
                <a:gd name="T0" fmla="*/ 4243 w 4243"/>
                <a:gd name="T1" fmla="*/ 862 h 862"/>
                <a:gd name="T2" fmla="*/ 3767 w 4243"/>
                <a:gd name="T3" fmla="*/ 798 h 862"/>
                <a:gd name="T4" fmla="*/ 2803 w 4243"/>
                <a:gd name="T5" fmla="*/ 643 h 862"/>
                <a:gd name="T6" fmla="*/ 1427 w 4243"/>
                <a:gd name="T7" fmla="*/ 360 h 862"/>
                <a:gd name="T8" fmla="*/ 0 w 4243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3" h="862">
                  <a:moveTo>
                    <a:pt x="4243" y="862"/>
                  </a:moveTo>
                  <a:cubicBezTo>
                    <a:pt x="4125" y="848"/>
                    <a:pt x="4007" y="835"/>
                    <a:pt x="3767" y="798"/>
                  </a:cubicBezTo>
                  <a:cubicBezTo>
                    <a:pt x="3527" y="761"/>
                    <a:pt x="3193" y="716"/>
                    <a:pt x="2803" y="643"/>
                  </a:cubicBezTo>
                  <a:cubicBezTo>
                    <a:pt x="2413" y="570"/>
                    <a:pt x="1894" y="467"/>
                    <a:pt x="1427" y="360"/>
                  </a:cubicBezTo>
                  <a:cubicBezTo>
                    <a:pt x="960" y="253"/>
                    <a:pt x="480" y="12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58" name="Freeform 162"/>
            <p:cNvSpPr>
              <a:spLocks/>
            </p:cNvSpPr>
            <p:nvPr/>
          </p:nvSpPr>
          <p:spPr bwMode="auto">
            <a:xfrm>
              <a:off x="1387" y="2225"/>
              <a:ext cx="1862" cy="812"/>
            </a:xfrm>
            <a:custGeom>
              <a:avLst/>
              <a:gdLst>
                <a:gd name="T0" fmla="*/ 2843 w 2843"/>
                <a:gd name="T1" fmla="*/ 1088 h 1088"/>
                <a:gd name="T2" fmla="*/ 2295 w 2843"/>
                <a:gd name="T3" fmla="*/ 923 h 1088"/>
                <a:gd name="T4" fmla="*/ 1755 w 2843"/>
                <a:gd name="T5" fmla="*/ 743 h 1088"/>
                <a:gd name="T6" fmla="*/ 1163 w 2843"/>
                <a:gd name="T7" fmla="*/ 540 h 1088"/>
                <a:gd name="T8" fmla="*/ 645 w 2843"/>
                <a:gd name="T9" fmla="*/ 323 h 1088"/>
                <a:gd name="T10" fmla="*/ 0 w 284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3" h="1088">
                  <a:moveTo>
                    <a:pt x="2843" y="1088"/>
                  </a:moveTo>
                  <a:cubicBezTo>
                    <a:pt x="2659" y="1034"/>
                    <a:pt x="2476" y="981"/>
                    <a:pt x="2295" y="923"/>
                  </a:cubicBezTo>
                  <a:cubicBezTo>
                    <a:pt x="2114" y="865"/>
                    <a:pt x="1944" y="807"/>
                    <a:pt x="1755" y="743"/>
                  </a:cubicBezTo>
                  <a:cubicBezTo>
                    <a:pt x="1566" y="679"/>
                    <a:pt x="1348" y="610"/>
                    <a:pt x="1163" y="540"/>
                  </a:cubicBezTo>
                  <a:cubicBezTo>
                    <a:pt x="978" y="470"/>
                    <a:pt x="839" y="413"/>
                    <a:pt x="645" y="323"/>
                  </a:cubicBezTo>
                  <a:cubicBezTo>
                    <a:pt x="451" y="233"/>
                    <a:pt x="225" y="11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59" name="Freeform 163"/>
            <p:cNvSpPr>
              <a:spLocks/>
            </p:cNvSpPr>
            <p:nvPr/>
          </p:nvSpPr>
          <p:spPr bwMode="auto">
            <a:xfrm>
              <a:off x="1888" y="1945"/>
              <a:ext cx="1405" cy="992"/>
            </a:xfrm>
            <a:custGeom>
              <a:avLst/>
              <a:gdLst>
                <a:gd name="T0" fmla="*/ 2145 w 2145"/>
                <a:gd name="T1" fmla="*/ 1328 h 1328"/>
                <a:gd name="T2" fmla="*/ 1575 w 2145"/>
                <a:gd name="T3" fmla="*/ 1050 h 1328"/>
                <a:gd name="T4" fmla="*/ 1073 w 2145"/>
                <a:gd name="T5" fmla="*/ 765 h 1328"/>
                <a:gd name="T6" fmla="*/ 503 w 2145"/>
                <a:gd name="T7" fmla="*/ 390 h 1328"/>
                <a:gd name="T8" fmla="*/ 0 w 2145"/>
                <a:gd name="T9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5" h="1328">
                  <a:moveTo>
                    <a:pt x="2145" y="1328"/>
                  </a:moveTo>
                  <a:cubicBezTo>
                    <a:pt x="1949" y="1236"/>
                    <a:pt x="1754" y="1144"/>
                    <a:pt x="1575" y="1050"/>
                  </a:cubicBezTo>
                  <a:cubicBezTo>
                    <a:pt x="1396" y="956"/>
                    <a:pt x="1252" y="875"/>
                    <a:pt x="1073" y="765"/>
                  </a:cubicBezTo>
                  <a:cubicBezTo>
                    <a:pt x="894" y="655"/>
                    <a:pt x="682" y="517"/>
                    <a:pt x="503" y="390"/>
                  </a:cubicBezTo>
                  <a:cubicBezTo>
                    <a:pt x="324" y="263"/>
                    <a:pt x="162" y="131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60" name="Freeform 164"/>
            <p:cNvSpPr>
              <a:spLocks/>
            </p:cNvSpPr>
            <p:nvPr/>
          </p:nvSpPr>
          <p:spPr bwMode="auto">
            <a:xfrm>
              <a:off x="2350" y="1819"/>
              <a:ext cx="1002" cy="1021"/>
            </a:xfrm>
            <a:custGeom>
              <a:avLst/>
              <a:gdLst>
                <a:gd name="T0" fmla="*/ 1530 w 1530"/>
                <a:gd name="T1" fmla="*/ 1372 h 1372"/>
                <a:gd name="T2" fmla="*/ 1290 w 1530"/>
                <a:gd name="T3" fmla="*/ 1222 h 1372"/>
                <a:gd name="T4" fmla="*/ 968 w 1530"/>
                <a:gd name="T5" fmla="*/ 975 h 1372"/>
                <a:gd name="T6" fmla="*/ 623 w 1530"/>
                <a:gd name="T7" fmla="*/ 667 h 1372"/>
                <a:gd name="T8" fmla="*/ 263 w 1530"/>
                <a:gd name="T9" fmla="*/ 292 h 1372"/>
                <a:gd name="T10" fmla="*/ 0 w 1530"/>
                <a:gd name="T11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0" h="1372">
                  <a:moveTo>
                    <a:pt x="1530" y="1372"/>
                  </a:moveTo>
                  <a:cubicBezTo>
                    <a:pt x="1457" y="1330"/>
                    <a:pt x="1384" y="1288"/>
                    <a:pt x="1290" y="1222"/>
                  </a:cubicBezTo>
                  <a:cubicBezTo>
                    <a:pt x="1196" y="1156"/>
                    <a:pt x="1079" y="1067"/>
                    <a:pt x="968" y="975"/>
                  </a:cubicBezTo>
                  <a:cubicBezTo>
                    <a:pt x="857" y="883"/>
                    <a:pt x="740" y="781"/>
                    <a:pt x="623" y="667"/>
                  </a:cubicBezTo>
                  <a:cubicBezTo>
                    <a:pt x="506" y="553"/>
                    <a:pt x="367" y="403"/>
                    <a:pt x="263" y="292"/>
                  </a:cubicBezTo>
                  <a:cubicBezTo>
                    <a:pt x="159" y="181"/>
                    <a:pt x="79" y="9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61" name="Freeform 165"/>
            <p:cNvSpPr>
              <a:spLocks/>
            </p:cNvSpPr>
            <p:nvPr/>
          </p:nvSpPr>
          <p:spPr bwMode="auto">
            <a:xfrm>
              <a:off x="2792" y="1700"/>
              <a:ext cx="664" cy="1039"/>
            </a:xfrm>
            <a:custGeom>
              <a:avLst/>
              <a:gdLst>
                <a:gd name="T0" fmla="*/ 1013 w 1013"/>
                <a:gd name="T1" fmla="*/ 1395 h 1395"/>
                <a:gd name="T2" fmla="*/ 713 w 1013"/>
                <a:gd name="T3" fmla="*/ 1088 h 1395"/>
                <a:gd name="T4" fmla="*/ 488 w 1013"/>
                <a:gd name="T5" fmla="*/ 788 h 1395"/>
                <a:gd name="T6" fmla="*/ 203 w 1013"/>
                <a:gd name="T7" fmla="*/ 390 h 1395"/>
                <a:gd name="T8" fmla="*/ 0 w 1013"/>
                <a:gd name="T9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95">
                  <a:moveTo>
                    <a:pt x="1013" y="1395"/>
                  </a:moveTo>
                  <a:cubicBezTo>
                    <a:pt x="906" y="1292"/>
                    <a:pt x="800" y="1189"/>
                    <a:pt x="713" y="1088"/>
                  </a:cubicBezTo>
                  <a:cubicBezTo>
                    <a:pt x="626" y="987"/>
                    <a:pt x="573" y="904"/>
                    <a:pt x="488" y="788"/>
                  </a:cubicBezTo>
                  <a:cubicBezTo>
                    <a:pt x="403" y="672"/>
                    <a:pt x="284" y="521"/>
                    <a:pt x="203" y="390"/>
                  </a:cubicBezTo>
                  <a:cubicBezTo>
                    <a:pt x="122" y="259"/>
                    <a:pt x="61" y="12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62" name="Freeform 166"/>
            <p:cNvSpPr>
              <a:spLocks/>
            </p:cNvSpPr>
            <p:nvPr/>
          </p:nvSpPr>
          <p:spPr bwMode="auto">
            <a:xfrm>
              <a:off x="3210" y="1632"/>
              <a:ext cx="349" cy="1018"/>
            </a:xfrm>
            <a:custGeom>
              <a:avLst/>
              <a:gdLst>
                <a:gd name="T0" fmla="*/ 532 w 532"/>
                <a:gd name="T1" fmla="*/ 1365 h 1365"/>
                <a:gd name="T2" fmla="*/ 337 w 532"/>
                <a:gd name="T3" fmla="*/ 1028 h 1365"/>
                <a:gd name="T4" fmla="*/ 187 w 532"/>
                <a:gd name="T5" fmla="*/ 698 h 1365"/>
                <a:gd name="T6" fmla="*/ 67 w 532"/>
                <a:gd name="T7" fmla="*/ 315 h 1365"/>
                <a:gd name="T8" fmla="*/ 0 w 532"/>
                <a:gd name="T9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1365">
                  <a:moveTo>
                    <a:pt x="532" y="1365"/>
                  </a:moveTo>
                  <a:cubicBezTo>
                    <a:pt x="463" y="1252"/>
                    <a:pt x="394" y="1139"/>
                    <a:pt x="337" y="1028"/>
                  </a:cubicBezTo>
                  <a:cubicBezTo>
                    <a:pt x="280" y="917"/>
                    <a:pt x="232" y="817"/>
                    <a:pt x="187" y="698"/>
                  </a:cubicBezTo>
                  <a:cubicBezTo>
                    <a:pt x="142" y="579"/>
                    <a:pt x="98" y="431"/>
                    <a:pt x="67" y="315"/>
                  </a:cubicBezTo>
                  <a:cubicBezTo>
                    <a:pt x="36" y="199"/>
                    <a:pt x="18" y="9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63" name="Freeform 167"/>
            <p:cNvSpPr>
              <a:spLocks/>
            </p:cNvSpPr>
            <p:nvPr/>
          </p:nvSpPr>
          <p:spPr bwMode="auto">
            <a:xfrm>
              <a:off x="3893" y="1461"/>
              <a:ext cx="280" cy="1010"/>
            </a:xfrm>
            <a:custGeom>
              <a:avLst/>
              <a:gdLst>
                <a:gd name="T0" fmla="*/ 0 w 428"/>
                <a:gd name="T1" fmla="*/ 1357 h 1357"/>
                <a:gd name="T2" fmla="*/ 53 w 428"/>
                <a:gd name="T3" fmla="*/ 982 h 1357"/>
                <a:gd name="T4" fmla="*/ 143 w 428"/>
                <a:gd name="T5" fmla="*/ 570 h 1357"/>
                <a:gd name="T6" fmla="*/ 300 w 428"/>
                <a:gd name="T7" fmla="*/ 195 h 1357"/>
                <a:gd name="T8" fmla="*/ 428 w 428"/>
                <a:gd name="T9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1357">
                  <a:moveTo>
                    <a:pt x="0" y="1357"/>
                  </a:moveTo>
                  <a:cubicBezTo>
                    <a:pt x="14" y="1235"/>
                    <a:pt x="29" y="1113"/>
                    <a:pt x="53" y="982"/>
                  </a:cubicBezTo>
                  <a:cubicBezTo>
                    <a:pt x="77" y="851"/>
                    <a:pt x="102" y="701"/>
                    <a:pt x="143" y="570"/>
                  </a:cubicBezTo>
                  <a:cubicBezTo>
                    <a:pt x="184" y="439"/>
                    <a:pt x="253" y="290"/>
                    <a:pt x="300" y="195"/>
                  </a:cubicBezTo>
                  <a:cubicBezTo>
                    <a:pt x="347" y="100"/>
                    <a:pt x="387" y="50"/>
                    <a:pt x="428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64" name="Freeform 168"/>
            <p:cNvSpPr>
              <a:spLocks/>
            </p:cNvSpPr>
            <p:nvPr/>
          </p:nvSpPr>
          <p:spPr bwMode="auto">
            <a:xfrm>
              <a:off x="4679" y="1998"/>
              <a:ext cx="550" cy="279"/>
            </a:xfrm>
            <a:custGeom>
              <a:avLst/>
              <a:gdLst>
                <a:gd name="T0" fmla="*/ 0 w 840"/>
                <a:gd name="T1" fmla="*/ 375 h 375"/>
                <a:gd name="T2" fmla="*/ 300 w 840"/>
                <a:gd name="T3" fmla="*/ 195 h 375"/>
                <a:gd name="T4" fmla="*/ 840 w 84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375">
                  <a:moveTo>
                    <a:pt x="0" y="375"/>
                  </a:moveTo>
                  <a:cubicBezTo>
                    <a:pt x="80" y="316"/>
                    <a:pt x="160" y="257"/>
                    <a:pt x="300" y="195"/>
                  </a:cubicBezTo>
                  <a:cubicBezTo>
                    <a:pt x="440" y="133"/>
                    <a:pt x="640" y="66"/>
                    <a:pt x="84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65" name="Freeform 169"/>
            <p:cNvSpPr>
              <a:spLocks/>
            </p:cNvSpPr>
            <p:nvPr/>
          </p:nvSpPr>
          <p:spPr bwMode="auto">
            <a:xfrm>
              <a:off x="3198" y="2191"/>
              <a:ext cx="2019" cy="1032"/>
            </a:xfrm>
            <a:custGeom>
              <a:avLst/>
              <a:gdLst>
                <a:gd name="T0" fmla="*/ 0 w 3082"/>
                <a:gd name="T1" fmla="*/ 1387 h 1387"/>
                <a:gd name="T2" fmla="*/ 75 w 3082"/>
                <a:gd name="T3" fmla="*/ 1102 h 1387"/>
                <a:gd name="T4" fmla="*/ 270 w 3082"/>
                <a:gd name="T5" fmla="*/ 825 h 1387"/>
                <a:gd name="T6" fmla="*/ 660 w 3082"/>
                <a:gd name="T7" fmla="*/ 540 h 1387"/>
                <a:gd name="T8" fmla="*/ 1035 w 3082"/>
                <a:gd name="T9" fmla="*/ 375 h 1387"/>
                <a:gd name="T10" fmla="*/ 1485 w 3082"/>
                <a:gd name="T11" fmla="*/ 247 h 1387"/>
                <a:gd name="T12" fmla="*/ 2205 w 3082"/>
                <a:gd name="T13" fmla="*/ 120 h 1387"/>
                <a:gd name="T14" fmla="*/ 3082 w 3082"/>
                <a:gd name="T15" fmla="*/ 0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2" h="1387">
                  <a:moveTo>
                    <a:pt x="0" y="1387"/>
                  </a:moveTo>
                  <a:cubicBezTo>
                    <a:pt x="15" y="1291"/>
                    <a:pt x="30" y="1196"/>
                    <a:pt x="75" y="1102"/>
                  </a:cubicBezTo>
                  <a:cubicBezTo>
                    <a:pt x="120" y="1008"/>
                    <a:pt x="172" y="919"/>
                    <a:pt x="270" y="825"/>
                  </a:cubicBezTo>
                  <a:cubicBezTo>
                    <a:pt x="368" y="731"/>
                    <a:pt x="533" y="615"/>
                    <a:pt x="660" y="540"/>
                  </a:cubicBezTo>
                  <a:cubicBezTo>
                    <a:pt x="787" y="465"/>
                    <a:pt x="898" y="424"/>
                    <a:pt x="1035" y="375"/>
                  </a:cubicBezTo>
                  <a:cubicBezTo>
                    <a:pt x="1172" y="326"/>
                    <a:pt x="1290" y="289"/>
                    <a:pt x="1485" y="247"/>
                  </a:cubicBezTo>
                  <a:cubicBezTo>
                    <a:pt x="1680" y="205"/>
                    <a:pt x="1939" y="161"/>
                    <a:pt x="2205" y="120"/>
                  </a:cubicBezTo>
                  <a:cubicBezTo>
                    <a:pt x="2471" y="79"/>
                    <a:pt x="2776" y="39"/>
                    <a:pt x="3082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55467" name="Group 171"/>
          <p:cNvGrpSpPr>
            <a:grpSpLocks/>
          </p:cNvGrpSpPr>
          <p:nvPr/>
        </p:nvGrpSpPr>
        <p:grpSpPr bwMode="auto">
          <a:xfrm>
            <a:off x="-2336800" y="2254250"/>
            <a:ext cx="7615238" cy="2862263"/>
            <a:chOff x="442" y="1420"/>
            <a:chExt cx="4797" cy="1803"/>
          </a:xfrm>
        </p:grpSpPr>
        <p:sp>
          <p:nvSpPr>
            <p:cNvPr id="55468" name="Freeform 172"/>
            <p:cNvSpPr>
              <a:spLocks/>
            </p:cNvSpPr>
            <p:nvPr/>
          </p:nvSpPr>
          <p:spPr bwMode="auto">
            <a:xfrm>
              <a:off x="3628" y="1556"/>
              <a:ext cx="96" cy="976"/>
            </a:xfrm>
            <a:custGeom>
              <a:avLst/>
              <a:gdLst>
                <a:gd name="T0" fmla="*/ 148 w 148"/>
                <a:gd name="T1" fmla="*/ 1308 h 1308"/>
                <a:gd name="T2" fmla="*/ 73 w 148"/>
                <a:gd name="T3" fmla="*/ 1050 h 1308"/>
                <a:gd name="T4" fmla="*/ 10 w 148"/>
                <a:gd name="T5" fmla="*/ 648 h 1308"/>
                <a:gd name="T6" fmla="*/ 13 w 148"/>
                <a:gd name="T7" fmla="*/ 240 h 1308"/>
                <a:gd name="T8" fmla="*/ 43 w 148"/>
                <a:gd name="T9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308">
                  <a:moveTo>
                    <a:pt x="148" y="1308"/>
                  </a:moveTo>
                  <a:cubicBezTo>
                    <a:pt x="122" y="1234"/>
                    <a:pt x="96" y="1160"/>
                    <a:pt x="73" y="1050"/>
                  </a:cubicBezTo>
                  <a:cubicBezTo>
                    <a:pt x="50" y="940"/>
                    <a:pt x="20" y="783"/>
                    <a:pt x="10" y="648"/>
                  </a:cubicBezTo>
                  <a:cubicBezTo>
                    <a:pt x="0" y="513"/>
                    <a:pt x="8" y="348"/>
                    <a:pt x="13" y="240"/>
                  </a:cubicBezTo>
                  <a:cubicBezTo>
                    <a:pt x="18" y="132"/>
                    <a:pt x="30" y="66"/>
                    <a:pt x="43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69" name="Freeform 173"/>
            <p:cNvSpPr>
              <a:spLocks/>
            </p:cNvSpPr>
            <p:nvPr/>
          </p:nvSpPr>
          <p:spPr bwMode="auto">
            <a:xfrm>
              <a:off x="4178" y="1420"/>
              <a:ext cx="1061" cy="969"/>
            </a:xfrm>
            <a:custGeom>
              <a:avLst/>
              <a:gdLst>
                <a:gd name="T0" fmla="*/ 0 w 1620"/>
                <a:gd name="T1" fmla="*/ 1298 h 1298"/>
                <a:gd name="T2" fmla="*/ 158 w 1620"/>
                <a:gd name="T3" fmla="*/ 1005 h 1298"/>
                <a:gd name="T4" fmla="*/ 405 w 1620"/>
                <a:gd name="T5" fmla="*/ 698 h 1298"/>
                <a:gd name="T6" fmla="*/ 765 w 1620"/>
                <a:gd name="T7" fmla="*/ 398 h 1298"/>
                <a:gd name="T8" fmla="*/ 1245 w 1620"/>
                <a:gd name="T9" fmla="*/ 128 h 1298"/>
                <a:gd name="T10" fmla="*/ 1620 w 1620"/>
                <a:gd name="T11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0" h="1298">
                  <a:moveTo>
                    <a:pt x="0" y="1298"/>
                  </a:moveTo>
                  <a:cubicBezTo>
                    <a:pt x="45" y="1201"/>
                    <a:pt x="91" y="1105"/>
                    <a:pt x="158" y="1005"/>
                  </a:cubicBezTo>
                  <a:cubicBezTo>
                    <a:pt x="225" y="905"/>
                    <a:pt x="304" y="799"/>
                    <a:pt x="405" y="698"/>
                  </a:cubicBezTo>
                  <a:cubicBezTo>
                    <a:pt x="506" y="597"/>
                    <a:pt x="625" y="493"/>
                    <a:pt x="765" y="398"/>
                  </a:cubicBezTo>
                  <a:cubicBezTo>
                    <a:pt x="905" y="303"/>
                    <a:pt x="1103" y="194"/>
                    <a:pt x="1245" y="128"/>
                  </a:cubicBezTo>
                  <a:cubicBezTo>
                    <a:pt x="1387" y="62"/>
                    <a:pt x="1503" y="31"/>
                    <a:pt x="162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70" name="Freeform 174"/>
            <p:cNvSpPr>
              <a:spLocks/>
            </p:cNvSpPr>
            <p:nvPr/>
          </p:nvSpPr>
          <p:spPr bwMode="auto">
            <a:xfrm>
              <a:off x="3195" y="2187"/>
              <a:ext cx="2034" cy="1029"/>
            </a:xfrm>
            <a:custGeom>
              <a:avLst/>
              <a:gdLst>
                <a:gd name="T0" fmla="*/ 0 w 2034"/>
                <a:gd name="T1" fmla="*/ 1029 h 1029"/>
                <a:gd name="T2" fmla="*/ 21 w 2034"/>
                <a:gd name="T3" fmla="*/ 915 h 1029"/>
                <a:gd name="T4" fmla="*/ 63 w 2034"/>
                <a:gd name="T5" fmla="*/ 786 h 1029"/>
                <a:gd name="T6" fmla="*/ 135 w 2034"/>
                <a:gd name="T7" fmla="*/ 666 h 1029"/>
                <a:gd name="T8" fmla="*/ 201 w 2034"/>
                <a:gd name="T9" fmla="*/ 591 h 1029"/>
                <a:gd name="T10" fmla="*/ 303 w 2034"/>
                <a:gd name="T11" fmla="*/ 498 h 1029"/>
                <a:gd name="T12" fmla="*/ 390 w 2034"/>
                <a:gd name="T13" fmla="*/ 435 h 1029"/>
                <a:gd name="T14" fmla="*/ 495 w 2034"/>
                <a:gd name="T15" fmla="*/ 366 h 1029"/>
                <a:gd name="T16" fmla="*/ 669 w 2034"/>
                <a:gd name="T17" fmla="*/ 285 h 1029"/>
                <a:gd name="T18" fmla="*/ 828 w 2034"/>
                <a:gd name="T19" fmla="*/ 228 h 1029"/>
                <a:gd name="T20" fmla="*/ 1035 w 2034"/>
                <a:gd name="T21" fmla="*/ 174 h 1029"/>
                <a:gd name="T22" fmla="*/ 1302 w 2034"/>
                <a:gd name="T23" fmla="*/ 117 h 1029"/>
                <a:gd name="T24" fmla="*/ 1632 w 2034"/>
                <a:gd name="T25" fmla="*/ 63 h 1029"/>
                <a:gd name="T26" fmla="*/ 2034 w 2034"/>
                <a:gd name="T27" fmla="*/ 0 h 1029"/>
                <a:gd name="T28" fmla="*/ 2034 w 2034"/>
                <a:gd name="T29" fmla="*/ 1014 h 1029"/>
                <a:gd name="T30" fmla="*/ 0 w 2034"/>
                <a:gd name="T31" fmla="*/ 10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4" h="1029">
                  <a:moveTo>
                    <a:pt x="0" y="1029"/>
                  </a:moveTo>
                  <a:lnTo>
                    <a:pt x="21" y="915"/>
                  </a:lnTo>
                  <a:lnTo>
                    <a:pt x="63" y="786"/>
                  </a:lnTo>
                  <a:lnTo>
                    <a:pt x="135" y="666"/>
                  </a:lnTo>
                  <a:lnTo>
                    <a:pt x="201" y="591"/>
                  </a:lnTo>
                  <a:lnTo>
                    <a:pt x="303" y="498"/>
                  </a:lnTo>
                  <a:lnTo>
                    <a:pt x="390" y="435"/>
                  </a:lnTo>
                  <a:lnTo>
                    <a:pt x="495" y="366"/>
                  </a:lnTo>
                  <a:lnTo>
                    <a:pt x="669" y="285"/>
                  </a:lnTo>
                  <a:lnTo>
                    <a:pt x="828" y="228"/>
                  </a:lnTo>
                  <a:lnTo>
                    <a:pt x="1035" y="174"/>
                  </a:lnTo>
                  <a:lnTo>
                    <a:pt x="1302" y="117"/>
                  </a:lnTo>
                  <a:lnTo>
                    <a:pt x="1632" y="63"/>
                  </a:lnTo>
                  <a:lnTo>
                    <a:pt x="2034" y="0"/>
                  </a:lnTo>
                  <a:lnTo>
                    <a:pt x="2034" y="1014"/>
                  </a:lnTo>
                  <a:lnTo>
                    <a:pt x="0" y="102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71" name="Freeform 175"/>
            <p:cNvSpPr>
              <a:spLocks/>
            </p:cNvSpPr>
            <p:nvPr/>
          </p:nvSpPr>
          <p:spPr bwMode="auto">
            <a:xfrm>
              <a:off x="442" y="2477"/>
              <a:ext cx="2779" cy="642"/>
            </a:xfrm>
            <a:custGeom>
              <a:avLst/>
              <a:gdLst>
                <a:gd name="T0" fmla="*/ 4243 w 4243"/>
                <a:gd name="T1" fmla="*/ 862 h 862"/>
                <a:gd name="T2" fmla="*/ 3767 w 4243"/>
                <a:gd name="T3" fmla="*/ 798 h 862"/>
                <a:gd name="T4" fmla="*/ 2803 w 4243"/>
                <a:gd name="T5" fmla="*/ 643 h 862"/>
                <a:gd name="T6" fmla="*/ 1427 w 4243"/>
                <a:gd name="T7" fmla="*/ 360 h 862"/>
                <a:gd name="T8" fmla="*/ 0 w 4243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3" h="862">
                  <a:moveTo>
                    <a:pt x="4243" y="862"/>
                  </a:moveTo>
                  <a:cubicBezTo>
                    <a:pt x="4125" y="848"/>
                    <a:pt x="4007" y="835"/>
                    <a:pt x="3767" y="798"/>
                  </a:cubicBezTo>
                  <a:cubicBezTo>
                    <a:pt x="3527" y="761"/>
                    <a:pt x="3193" y="716"/>
                    <a:pt x="2803" y="643"/>
                  </a:cubicBezTo>
                  <a:cubicBezTo>
                    <a:pt x="2413" y="570"/>
                    <a:pt x="1894" y="467"/>
                    <a:pt x="1427" y="360"/>
                  </a:cubicBezTo>
                  <a:cubicBezTo>
                    <a:pt x="960" y="253"/>
                    <a:pt x="480" y="12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72" name="Freeform 176"/>
            <p:cNvSpPr>
              <a:spLocks/>
            </p:cNvSpPr>
            <p:nvPr/>
          </p:nvSpPr>
          <p:spPr bwMode="auto">
            <a:xfrm>
              <a:off x="1387" y="2225"/>
              <a:ext cx="1862" cy="812"/>
            </a:xfrm>
            <a:custGeom>
              <a:avLst/>
              <a:gdLst>
                <a:gd name="T0" fmla="*/ 2843 w 2843"/>
                <a:gd name="T1" fmla="*/ 1088 h 1088"/>
                <a:gd name="T2" fmla="*/ 2295 w 2843"/>
                <a:gd name="T3" fmla="*/ 923 h 1088"/>
                <a:gd name="T4" fmla="*/ 1755 w 2843"/>
                <a:gd name="T5" fmla="*/ 743 h 1088"/>
                <a:gd name="T6" fmla="*/ 1163 w 2843"/>
                <a:gd name="T7" fmla="*/ 540 h 1088"/>
                <a:gd name="T8" fmla="*/ 645 w 2843"/>
                <a:gd name="T9" fmla="*/ 323 h 1088"/>
                <a:gd name="T10" fmla="*/ 0 w 284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3" h="1088">
                  <a:moveTo>
                    <a:pt x="2843" y="1088"/>
                  </a:moveTo>
                  <a:cubicBezTo>
                    <a:pt x="2659" y="1034"/>
                    <a:pt x="2476" y="981"/>
                    <a:pt x="2295" y="923"/>
                  </a:cubicBezTo>
                  <a:cubicBezTo>
                    <a:pt x="2114" y="865"/>
                    <a:pt x="1944" y="807"/>
                    <a:pt x="1755" y="743"/>
                  </a:cubicBezTo>
                  <a:cubicBezTo>
                    <a:pt x="1566" y="679"/>
                    <a:pt x="1348" y="610"/>
                    <a:pt x="1163" y="540"/>
                  </a:cubicBezTo>
                  <a:cubicBezTo>
                    <a:pt x="978" y="470"/>
                    <a:pt x="839" y="413"/>
                    <a:pt x="645" y="323"/>
                  </a:cubicBezTo>
                  <a:cubicBezTo>
                    <a:pt x="451" y="233"/>
                    <a:pt x="225" y="11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73" name="Freeform 177"/>
            <p:cNvSpPr>
              <a:spLocks/>
            </p:cNvSpPr>
            <p:nvPr/>
          </p:nvSpPr>
          <p:spPr bwMode="auto">
            <a:xfrm>
              <a:off x="1888" y="1945"/>
              <a:ext cx="1405" cy="992"/>
            </a:xfrm>
            <a:custGeom>
              <a:avLst/>
              <a:gdLst>
                <a:gd name="T0" fmla="*/ 2145 w 2145"/>
                <a:gd name="T1" fmla="*/ 1328 h 1328"/>
                <a:gd name="T2" fmla="*/ 1575 w 2145"/>
                <a:gd name="T3" fmla="*/ 1050 h 1328"/>
                <a:gd name="T4" fmla="*/ 1073 w 2145"/>
                <a:gd name="T5" fmla="*/ 765 h 1328"/>
                <a:gd name="T6" fmla="*/ 503 w 2145"/>
                <a:gd name="T7" fmla="*/ 390 h 1328"/>
                <a:gd name="T8" fmla="*/ 0 w 2145"/>
                <a:gd name="T9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5" h="1328">
                  <a:moveTo>
                    <a:pt x="2145" y="1328"/>
                  </a:moveTo>
                  <a:cubicBezTo>
                    <a:pt x="1949" y="1236"/>
                    <a:pt x="1754" y="1144"/>
                    <a:pt x="1575" y="1050"/>
                  </a:cubicBezTo>
                  <a:cubicBezTo>
                    <a:pt x="1396" y="956"/>
                    <a:pt x="1252" y="875"/>
                    <a:pt x="1073" y="765"/>
                  </a:cubicBezTo>
                  <a:cubicBezTo>
                    <a:pt x="894" y="655"/>
                    <a:pt x="682" y="517"/>
                    <a:pt x="503" y="390"/>
                  </a:cubicBezTo>
                  <a:cubicBezTo>
                    <a:pt x="324" y="263"/>
                    <a:pt x="162" y="131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74" name="Freeform 178"/>
            <p:cNvSpPr>
              <a:spLocks/>
            </p:cNvSpPr>
            <p:nvPr/>
          </p:nvSpPr>
          <p:spPr bwMode="auto">
            <a:xfrm>
              <a:off x="2350" y="1819"/>
              <a:ext cx="1002" cy="1021"/>
            </a:xfrm>
            <a:custGeom>
              <a:avLst/>
              <a:gdLst>
                <a:gd name="T0" fmla="*/ 1530 w 1530"/>
                <a:gd name="T1" fmla="*/ 1372 h 1372"/>
                <a:gd name="T2" fmla="*/ 1290 w 1530"/>
                <a:gd name="T3" fmla="*/ 1222 h 1372"/>
                <a:gd name="T4" fmla="*/ 968 w 1530"/>
                <a:gd name="T5" fmla="*/ 975 h 1372"/>
                <a:gd name="T6" fmla="*/ 623 w 1530"/>
                <a:gd name="T7" fmla="*/ 667 h 1372"/>
                <a:gd name="T8" fmla="*/ 263 w 1530"/>
                <a:gd name="T9" fmla="*/ 292 h 1372"/>
                <a:gd name="T10" fmla="*/ 0 w 1530"/>
                <a:gd name="T11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0" h="1372">
                  <a:moveTo>
                    <a:pt x="1530" y="1372"/>
                  </a:moveTo>
                  <a:cubicBezTo>
                    <a:pt x="1457" y="1330"/>
                    <a:pt x="1384" y="1288"/>
                    <a:pt x="1290" y="1222"/>
                  </a:cubicBezTo>
                  <a:cubicBezTo>
                    <a:pt x="1196" y="1156"/>
                    <a:pt x="1079" y="1067"/>
                    <a:pt x="968" y="975"/>
                  </a:cubicBezTo>
                  <a:cubicBezTo>
                    <a:pt x="857" y="883"/>
                    <a:pt x="740" y="781"/>
                    <a:pt x="623" y="667"/>
                  </a:cubicBezTo>
                  <a:cubicBezTo>
                    <a:pt x="506" y="553"/>
                    <a:pt x="367" y="403"/>
                    <a:pt x="263" y="292"/>
                  </a:cubicBezTo>
                  <a:cubicBezTo>
                    <a:pt x="159" y="181"/>
                    <a:pt x="79" y="9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75" name="Freeform 179"/>
            <p:cNvSpPr>
              <a:spLocks/>
            </p:cNvSpPr>
            <p:nvPr/>
          </p:nvSpPr>
          <p:spPr bwMode="auto">
            <a:xfrm>
              <a:off x="2792" y="1700"/>
              <a:ext cx="664" cy="1039"/>
            </a:xfrm>
            <a:custGeom>
              <a:avLst/>
              <a:gdLst>
                <a:gd name="T0" fmla="*/ 1013 w 1013"/>
                <a:gd name="T1" fmla="*/ 1395 h 1395"/>
                <a:gd name="T2" fmla="*/ 713 w 1013"/>
                <a:gd name="T3" fmla="*/ 1088 h 1395"/>
                <a:gd name="T4" fmla="*/ 488 w 1013"/>
                <a:gd name="T5" fmla="*/ 788 h 1395"/>
                <a:gd name="T6" fmla="*/ 203 w 1013"/>
                <a:gd name="T7" fmla="*/ 390 h 1395"/>
                <a:gd name="T8" fmla="*/ 0 w 1013"/>
                <a:gd name="T9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95">
                  <a:moveTo>
                    <a:pt x="1013" y="1395"/>
                  </a:moveTo>
                  <a:cubicBezTo>
                    <a:pt x="906" y="1292"/>
                    <a:pt x="800" y="1189"/>
                    <a:pt x="713" y="1088"/>
                  </a:cubicBezTo>
                  <a:cubicBezTo>
                    <a:pt x="626" y="987"/>
                    <a:pt x="573" y="904"/>
                    <a:pt x="488" y="788"/>
                  </a:cubicBezTo>
                  <a:cubicBezTo>
                    <a:pt x="403" y="672"/>
                    <a:pt x="284" y="521"/>
                    <a:pt x="203" y="390"/>
                  </a:cubicBezTo>
                  <a:cubicBezTo>
                    <a:pt x="122" y="259"/>
                    <a:pt x="61" y="12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76" name="Freeform 180"/>
            <p:cNvSpPr>
              <a:spLocks/>
            </p:cNvSpPr>
            <p:nvPr/>
          </p:nvSpPr>
          <p:spPr bwMode="auto">
            <a:xfrm>
              <a:off x="3210" y="1632"/>
              <a:ext cx="349" cy="1018"/>
            </a:xfrm>
            <a:custGeom>
              <a:avLst/>
              <a:gdLst>
                <a:gd name="T0" fmla="*/ 532 w 532"/>
                <a:gd name="T1" fmla="*/ 1365 h 1365"/>
                <a:gd name="T2" fmla="*/ 337 w 532"/>
                <a:gd name="T3" fmla="*/ 1028 h 1365"/>
                <a:gd name="T4" fmla="*/ 187 w 532"/>
                <a:gd name="T5" fmla="*/ 698 h 1365"/>
                <a:gd name="T6" fmla="*/ 67 w 532"/>
                <a:gd name="T7" fmla="*/ 315 h 1365"/>
                <a:gd name="T8" fmla="*/ 0 w 532"/>
                <a:gd name="T9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1365">
                  <a:moveTo>
                    <a:pt x="532" y="1365"/>
                  </a:moveTo>
                  <a:cubicBezTo>
                    <a:pt x="463" y="1252"/>
                    <a:pt x="394" y="1139"/>
                    <a:pt x="337" y="1028"/>
                  </a:cubicBezTo>
                  <a:cubicBezTo>
                    <a:pt x="280" y="917"/>
                    <a:pt x="232" y="817"/>
                    <a:pt x="187" y="698"/>
                  </a:cubicBezTo>
                  <a:cubicBezTo>
                    <a:pt x="142" y="579"/>
                    <a:pt x="98" y="431"/>
                    <a:pt x="67" y="315"/>
                  </a:cubicBezTo>
                  <a:cubicBezTo>
                    <a:pt x="36" y="199"/>
                    <a:pt x="18" y="9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77" name="Freeform 181"/>
            <p:cNvSpPr>
              <a:spLocks/>
            </p:cNvSpPr>
            <p:nvPr/>
          </p:nvSpPr>
          <p:spPr bwMode="auto">
            <a:xfrm>
              <a:off x="3893" y="1461"/>
              <a:ext cx="280" cy="1010"/>
            </a:xfrm>
            <a:custGeom>
              <a:avLst/>
              <a:gdLst>
                <a:gd name="T0" fmla="*/ 0 w 428"/>
                <a:gd name="T1" fmla="*/ 1357 h 1357"/>
                <a:gd name="T2" fmla="*/ 53 w 428"/>
                <a:gd name="T3" fmla="*/ 982 h 1357"/>
                <a:gd name="T4" fmla="*/ 143 w 428"/>
                <a:gd name="T5" fmla="*/ 570 h 1357"/>
                <a:gd name="T6" fmla="*/ 300 w 428"/>
                <a:gd name="T7" fmla="*/ 195 h 1357"/>
                <a:gd name="T8" fmla="*/ 428 w 428"/>
                <a:gd name="T9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1357">
                  <a:moveTo>
                    <a:pt x="0" y="1357"/>
                  </a:moveTo>
                  <a:cubicBezTo>
                    <a:pt x="14" y="1235"/>
                    <a:pt x="29" y="1113"/>
                    <a:pt x="53" y="982"/>
                  </a:cubicBezTo>
                  <a:cubicBezTo>
                    <a:pt x="77" y="851"/>
                    <a:pt x="102" y="701"/>
                    <a:pt x="143" y="570"/>
                  </a:cubicBezTo>
                  <a:cubicBezTo>
                    <a:pt x="184" y="439"/>
                    <a:pt x="253" y="290"/>
                    <a:pt x="300" y="195"/>
                  </a:cubicBezTo>
                  <a:cubicBezTo>
                    <a:pt x="347" y="100"/>
                    <a:pt x="387" y="50"/>
                    <a:pt x="428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78" name="Freeform 182"/>
            <p:cNvSpPr>
              <a:spLocks/>
            </p:cNvSpPr>
            <p:nvPr/>
          </p:nvSpPr>
          <p:spPr bwMode="auto">
            <a:xfrm>
              <a:off x="4679" y="1998"/>
              <a:ext cx="550" cy="279"/>
            </a:xfrm>
            <a:custGeom>
              <a:avLst/>
              <a:gdLst>
                <a:gd name="T0" fmla="*/ 0 w 840"/>
                <a:gd name="T1" fmla="*/ 375 h 375"/>
                <a:gd name="T2" fmla="*/ 300 w 840"/>
                <a:gd name="T3" fmla="*/ 195 h 375"/>
                <a:gd name="T4" fmla="*/ 840 w 84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375">
                  <a:moveTo>
                    <a:pt x="0" y="375"/>
                  </a:moveTo>
                  <a:cubicBezTo>
                    <a:pt x="80" y="316"/>
                    <a:pt x="160" y="257"/>
                    <a:pt x="300" y="195"/>
                  </a:cubicBezTo>
                  <a:cubicBezTo>
                    <a:pt x="440" y="133"/>
                    <a:pt x="640" y="66"/>
                    <a:pt x="84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79" name="Freeform 183"/>
            <p:cNvSpPr>
              <a:spLocks/>
            </p:cNvSpPr>
            <p:nvPr/>
          </p:nvSpPr>
          <p:spPr bwMode="auto">
            <a:xfrm>
              <a:off x="3198" y="2191"/>
              <a:ext cx="2019" cy="1032"/>
            </a:xfrm>
            <a:custGeom>
              <a:avLst/>
              <a:gdLst>
                <a:gd name="T0" fmla="*/ 0 w 3082"/>
                <a:gd name="T1" fmla="*/ 1387 h 1387"/>
                <a:gd name="T2" fmla="*/ 75 w 3082"/>
                <a:gd name="T3" fmla="*/ 1102 h 1387"/>
                <a:gd name="T4" fmla="*/ 270 w 3082"/>
                <a:gd name="T5" fmla="*/ 825 h 1387"/>
                <a:gd name="T6" fmla="*/ 660 w 3082"/>
                <a:gd name="T7" fmla="*/ 540 h 1387"/>
                <a:gd name="T8" fmla="*/ 1035 w 3082"/>
                <a:gd name="T9" fmla="*/ 375 h 1387"/>
                <a:gd name="T10" fmla="*/ 1485 w 3082"/>
                <a:gd name="T11" fmla="*/ 247 h 1387"/>
                <a:gd name="T12" fmla="*/ 2205 w 3082"/>
                <a:gd name="T13" fmla="*/ 120 h 1387"/>
                <a:gd name="T14" fmla="*/ 3082 w 3082"/>
                <a:gd name="T15" fmla="*/ 0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2" h="1387">
                  <a:moveTo>
                    <a:pt x="0" y="1387"/>
                  </a:moveTo>
                  <a:cubicBezTo>
                    <a:pt x="15" y="1291"/>
                    <a:pt x="30" y="1196"/>
                    <a:pt x="75" y="1102"/>
                  </a:cubicBezTo>
                  <a:cubicBezTo>
                    <a:pt x="120" y="1008"/>
                    <a:pt x="172" y="919"/>
                    <a:pt x="270" y="825"/>
                  </a:cubicBezTo>
                  <a:cubicBezTo>
                    <a:pt x="368" y="731"/>
                    <a:pt x="533" y="615"/>
                    <a:pt x="660" y="540"/>
                  </a:cubicBezTo>
                  <a:cubicBezTo>
                    <a:pt x="787" y="465"/>
                    <a:pt x="898" y="424"/>
                    <a:pt x="1035" y="375"/>
                  </a:cubicBezTo>
                  <a:cubicBezTo>
                    <a:pt x="1172" y="326"/>
                    <a:pt x="1290" y="289"/>
                    <a:pt x="1485" y="247"/>
                  </a:cubicBezTo>
                  <a:cubicBezTo>
                    <a:pt x="1680" y="205"/>
                    <a:pt x="1939" y="161"/>
                    <a:pt x="2205" y="120"/>
                  </a:cubicBezTo>
                  <a:cubicBezTo>
                    <a:pt x="2471" y="79"/>
                    <a:pt x="2776" y="39"/>
                    <a:pt x="3082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55481" name="Group 185"/>
          <p:cNvGrpSpPr>
            <a:grpSpLocks/>
          </p:cNvGrpSpPr>
          <p:nvPr/>
        </p:nvGrpSpPr>
        <p:grpSpPr bwMode="auto">
          <a:xfrm>
            <a:off x="-2689225" y="2254250"/>
            <a:ext cx="7615238" cy="2862263"/>
            <a:chOff x="442" y="1420"/>
            <a:chExt cx="4797" cy="1803"/>
          </a:xfrm>
        </p:grpSpPr>
        <p:sp>
          <p:nvSpPr>
            <p:cNvPr id="55482" name="Freeform 186"/>
            <p:cNvSpPr>
              <a:spLocks/>
            </p:cNvSpPr>
            <p:nvPr/>
          </p:nvSpPr>
          <p:spPr bwMode="auto">
            <a:xfrm>
              <a:off x="3628" y="1556"/>
              <a:ext cx="96" cy="976"/>
            </a:xfrm>
            <a:custGeom>
              <a:avLst/>
              <a:gdLst>
                <a:gd name="T0" fmla="*/ 148 w 148"/>
                <a:gd name="T1" fmla="*/ 1308 h 1308"/>
                <a:gd name="T2" fmla="*/ 73 w 148"/>
                <a:gd name="T3" fmla="*/ 1050 h 1308"/>
                <a:gd name="T4" fmla="*/ 10 w 148"/>
                <a:gd name="T5" fmla="*/ 648 h 1308"/>
                <a:gd name="T6" fmla="*/ 13 w 148"/>
                <a:gd name="T7" fmla="*/ 240 h 1308"/>
                <a:gd name="T8" fmla="*/ 43 w 148"/>
                <a:gd name="T9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308">
                  <a:moveTo>
                    <a:pt x="148" y="1308"/>
                  </a:moveTo>
                  <a:cubicBezTo>
                    <a:pt x="122" y="1234"/>
                    <a:pt x="96" y="1160"/>
                    <a:pt x="73" y="1050"/>
                  </a:cubicBezTo>
                  <a:cubicBezTo>
                    <a:pt x="50" y="940"/>
                    <a:pt x="20" y="783"/>
                    <a:pt x="10" y="648"/>
                  </a:cubicBezTo>
                  <a:cubicBezTo>
                    <a:pt x="0" y="513"/>
                    <a:pt x="8" y="348"/>
                    <a:pt x="13" y="240"/>
                  </a:cubicBezTo>
                  <a:cubicBezTo>
                    <a:pt x="18" y="132"/>
                    <a:pt x="30" y="66"/>
                    <a:pt x="43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83" name="Freeform 187"/>
            <p:cNvSpPr>
              <a:spLocks/>
            </p:cNvSpPr>
            <p:nvPr/>
          </p:nvSpPr>
          <p:spPr bwMode="auto">
            <a:xfrm>
              <a:off x="4178" y="1420"/>
              <a:ext cx="1061" cy="969"/>
            </a:xfrm>
            <a:custGeom>
              <a:avLst/>
              <a:gdLst>
                <a:gd name="T0" fmla="*/ 0 w 1620"/>
                <a:gd name="T1" fmla="*/ 1298 h 1298"/>
                <a:gd name="T2" fmla="*/ 158 w 1620"/>
                <a:gd name="T3" fmla="*/ 1005 h 1298"/>
                <a:gd name="T4" fmla="*/ 405 w 1620"/>
                <a:gd name="T5" fmla="*/ 698 h 1298"/>
                <a:gd name="T6" fmla="*/ 765 w 1620"/>
                <a:gd name="T7" fmla="*/ 398 h 1298"/>
                <a:gd name="T8" fmla="*/ 1245 w 1620"/>
                <a:gd name="T9" fmla="*/ 128 h 1298"/>
                <a:gd name="T10" fmla="*/ 1620 w 1620"/>
                <a:gd name="T11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0" h="1298">
                  <a:moveTo>
                    <a:pt x="0" y="1298"/>
                  </a:moveTo>
                  <a:cubicBezTo>
                    <a:pt x="45" y="1201"/>
                    <a:pt x="91" y="1105"/>
                    <a:pt x="158" y="1005"/>
                  </a:cubicBezTo>
                  <a:cubicBezTo>
                    <a:pt x="225" y="905"/>
                    <a:pt x="304" y="799"/>
                    <a:pt x="405" y="698"/>
                  </a:cubicBezTo>
                  <a:cubicBezTo>
                    <a:pt x="506" y="597"/>
                    <a:pt x="625" y="493"/>
                    <a:pt x="765" y="398"/>
                  </a:cubicBezTo>
                  <a:cubicBezTo>
                    <a:pt x="905" y="303"/>
                    <a:pt x="1103" y="194"/>
                    <a:pt x="1245" y="128"/>
                  </a:cubicBezTo>
                  <a:cubicBezTo>
                    <a:pt x="1387" y="62"/>
                    <a:pt x="1503" y="31"/>
                    <a:pt x="162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84" name="Freeform 188"/>
            <p:cNvSpPr>
              <a:spLocks/>
            </p:cNvSpPr>
            <p:nvPr/>
          </p:nvSpPr>
          <p:spPr bwMode="auto">
            <a:xfrm>
              <a:off x="3195" y="2187"/>
              <a:ext cx="2034" cy="1029"/>
            </a:xfrm>
            <a:custGeom>
              <a:avLst/>
              <a:gdLst>
                <a:gd name="T0" fmla="*/ 0 w 2034"/>
                <a:gd name="T1" fmla="*/ 1029 h 1029"/>
                <a:gd name="T2" fmla="*/ 21 w 2034"/>
                <a:gd name="T3" fmla="*/ 915 h 1029"/>
                <a:gd name="T4" fmla="*/ 63 w 2034"/>
                <a:gd name="T5" fmla="*/ 786 h 1029"/>
                <a:gd name="T6" fmla="*/ 135 w 2034"/>
                <a:gd name="T7" fmla="*/ 666 h 1029"/>
                <a:gd name="T8" fmla="*/ 201 w 2034"/>
                <a:gd name="T9" fmla="*/ 591 h 1029"/>
                <a:gd name="T10" fmla="*/ 303 w 2034"/>
                <a:gd name="T11" fmla="*/ 498 h 1029"/>
                <a:gd name="T12" fmla="*/ 390 w 2034"/>
                <a:gd name="T13" fmla="*/ 435 h 1029"/>
                <a:gd name="T14" fmla="*/ 495 w 2034"/>
                <a:gd name="T15" fmla="*/ 366 h 1029"/>
                <a:gd name="T16" fmla="*/ 669 w 2034"/>
                <a:gd name="T17" fmla="*/ 285 h 1029"/>
                <a:gd name="T18" fmla="*/ 828 w 2034"/>
                <a:gd name="T19" fmla="*/ 228 h 1029"/>
                <a:gd name="T20" fmla="*/ 1035 w 2034"/>
                <a:gd name="T21" fmla="*/ 174 h 1029"/>
                <a:gd name="T22" fmla="*/ 1302 w 2034"/>
                <a:gd name="T23" fmla="*/ 117 h 1029"/>
                <a:gd name="T24" fmla="*/ 1632 w 2034"/>
                <a:gd name="T25" fmla="*/ 63 h 1029"/>
                <a:gd name="T26" fmla="*/ 2034 w 2034"/>
                <a:gd name="T27" fmla="*/ 0 h 1029"/>
                <a:gd name="T28" fmla="*/ 2034 w 2034"/>
                <a:gd name="T29" fmla="*/ 1014 h 1029"/>
                <a:gd name="T30" fmla="*/ 0 w 2034"/>
                <a:gd name="T31" fmla="*/ 10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4" h="1029">
                  <a:moveTo>
                    <a:pt x="0" y="1029"/>
                  </a:moveTo>
                  <a:lnTo>
                    <a:pt x="21" y="915"/>
                  </a:lnTo>
                  <a:lnTo>
                    <a:pt x="63" y="786"/>
                  </a:lnTo>
                  <a:lnTo>
                    <a:pt x="135" y="666"/>
                  </a:lnTo>
                  <a:lnTo>
                    <a:pt x="201" y="591"/>
                  </a:lnTo>
                  <a:lnTo>
                    <a:pt x="303" y="498"/>
                  </a:lnTo>
                  <a:lnTo>
                    <a:pt x="390" y="435"/>
                  </a:lnTo>
                  <a:lnTo>
                    <a:pt x="495" y="366"/>
                  </a:lnTo>
                  <a:lnTo>
                    <a:pt x="669" y="285"/>
                  </a:lnTo>
                  <a:lnTo>
                    <a:pt x="828" y="228"/>
                  </a:lnTo>
                  <a:lnTo>
                    <a:pt x="1035" y="174"/>
                  </a:lnTo>
                  <a:lnTo>
                    <a:pt x="1302" y="117"/>
                  </a:lnTo>
                  <a:lnTo>
                    <a:pt x="1632" y="63"/>
                  </a:lnTo>
                  <a:lnTo>
                    <a:pt x="2034" y="0"/>
                  </a:lnTo>
                  <a:lnTo>
                    <a:pt x="2034" y="1014"/>
                  </a:lnTo>
                  <a:lnTo>
                    <a:pt x="0" y="102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85" name="Freeform 189"/>
            <p:cNvSpPr>
              <a:spLocks/>
            </p:cNvSpPr>
            <p:nvPr/>
          </p:nvSpPr>
          <p:spPr bwMode="auto">
            <a:xfrm>
              <a:off x="442" y="2477"/>
              <a:ext cx="2779" cy="642"/>
            </a:xfrm>
            <a:custGeom>
              <a:avLst/>
              <a:gdLst>
                <a:gd name="T0" fmla="*/ 4243 w 4243"/>
                <a:gd name="T1" fmla="*/ 862 h 862"/>
                <a:gd name="T2" fmla="*/ 3767 w 4243"/>
                <a:gd name="T3" fmla="*/ 798 h 862"/>
                <a:gd name="T4" fmla="*/ 2803 w 4243"/>
                <a:gd name="T5" fmla="*/ 643 h 862"/>
                <a:gd name="T6" fmla="*/ 1427 w 4243"/>
                <a:gd name="T7" fmla="*/ 360 h 862"/>
                <a:gd name="T8" fmla="*/ 0 w 4243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3" h="862">
                  <a:moveTo>
                    <a:pt x="4243" y="862"/>
                  </a:moveTo>
                  <a:cubicBezTo>
                    <a:pt x="4125" y="848"/>
                    <a:pt x="4007" y="835"/>
                    <a:pt x="3767" y="798"/>
                  </a:cubicBezTo>
                  <a:cubicBezTo>
                    <a:pt x="3527" y="761"/>
                    <a:pt x="3193" y="716"/>
                    <a:pt x="2803" y="643"/>
                  </a:cubicBezTo>
                  <a:cubicBezTo>
                    <a:pt x="2413" y="570"/>
                    <a:pt x="1894" y="467"/>
                    <a:pt x="1427" y="360"/>
                  </a:cubicBezTo>
                  <a:cubicBezTo>
                    <a:pt x="960" y="253"/>
                    <a:pt x="480" y="12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86" name="Freeform 190"/>
            <p:cNvSpPr>
              <a:spLocks/>
            </p:cNvSpPr>
            <p:nvPr/>
          </p:nvSpPr>
          <p:spPr bwMode="auto">
            <a:xfrm>
              <a:off x="1387" y="2225"/>
              <a:ext cx="1862" cy="812"/>
            </a:xfrm>
            <a:custGeom>
              <a:avLst/>
              <a:gdLst>
                <a:gd name="T0" fmla="*/ 2843 w 2843"/>
                <a:gd name="T1" fmla="*/ 1088 h 1088"/>
                <a:gd name="T2" fmla="*/ 2295 w 2843"/>
                <a:gd name="T3" fmla="*/ 923 h 1088"/>
                <a:gd name="T4" fmla="*/ 1755 w 2843"/>
                <a:gd name="T5" fmla="*/ 743 h 1088"/>
                <a:gd name="T6" fmla="*/ 1163 w 2843"/>
                <a:gd name="T7" fmla="*/ 540 h 1088"/>
                <a:gd name="T8" fmla="*/ 645 w 2843"/>
                <a:gd name="T9" fmla="*/ 323 h 1088"/>
                <a:gd name="T10" fmla="*/ 0 w 284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3" h="1088">
                  <a:moveTo>
                    <a:pt x="2843" y="1088"/>
                  </a:moveTo>
                  <a:cubicBezTo>
                    <a:pt x="2659" y="1034"/>
                    <a:pt x="2476" y="981"/>
                    <a:pt x="2295" y="923"/>
                  </a:cubicBezTo>
                  <a:cubicBezTo>
                    <a:pt x="2114" y="865"/>
                    <a:pt x="1944" y="807"/>
                    <a:pt x="1755" y="743"/>
                  </a:cubicBezTo>
                  <a:cubicBezTo>
                    <a:pt x="1566" y="679"/>
                    <a:pt x="1348" y="610"/>
                    <a:pt x="1163" y="540"/>
                  </a:cubicBezTo>
                  <a:cubicBezTo>
                    <a:pt x="978" y="470"/>
                    <a:pt x="839" y="413"/>
                    <a:pt x="645" y="323"/>
                  </a:cubicBezTo>
                  <a:cubicBezTo>
                    <a:pt x="451" y="233"/>
                    <a:pt x="225" y="11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87" name="Freeform 191"/>
            <p:cNvSpPr>
              <a:spLocks/>
            </p:cNvSpPr>
            <p:nvPr/>
          </p:nvSpPr>
          <p:spPr bwMode="auto">
            <a:xfrm>
              <a:off x="1888" y="1945"/>
              <a:ext cx="1405" cy="992"/>
            </a:xfrm>
            <a:custGeom>
              <a:avLst/>
              <a:gdLst>
                <a:gd name="T0" fmla="*/ 2145 w 2145"/>
                <a:gd name="T1" fmla="*/ 1328 h 1328"/>
                <a:gd name="T2" fmla="*/ 1575 w 2145"/>
                <a:gd name="T3" fmla="*/ 1050 h 1328"/>
                <a:gd name="T4" fmla="*/ 1073 w 2145"/>
                <a:gd name="T5" fmla="*/ 765 h 1328"/>
                <a:gd name="T6" fmla="*/ 503 w 2145"/>
                <a:gd name="T7" fmla="*/ 390 h 1328"/>
                <a:gd name="T8" fmla="*/ 0 w 2145"/>
                <a:gd name="T9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5" h="1328">
                  <a:moveTo>
                    <a:pt x="2145" y="1328"/>
                  </a:moveTo>
                  <a:cubicBezTo>
                    <a:pt x="1949" y="1236"/>
                    <a:pt x="1754" y="1144"/>
                    <a:pt x="1575" y="1050"/>
                  </a:cubicBezTo>
                  <a:cubicBezTo>
                    <a:pt x="1396" y="956"/>
                    <a:pt x="1252" y="875"/>
                    <a:pt x="1073" y="765"/>
                  </a:cubicBezTo>
                  <a:cubicBezTo>
                    <a:pt x="894" y="655"/>
                    <a:pt x="682" y="517"/>
                    <a:pt x="503" y="390"/>
                  </a:cubicBezTo>
                  <a:cubicBezTo>
                    <a:pt x="324" y="263"/>
                    <a:pt x="162" y="131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88" name="Freeform 192"/>
            <p:cNvSpPr>
              <a:spLocks/>
            </p:cNvSpPr>
            <p:nvPr/>
          </p:nvSpPr>
          <p:spPr bwMode="auto">
            <a:xfrm>
              <a:off x="2350" y="1819"/>
              <a:ext cx="1002" cy="1021"/>
            </a:xfrm>
            <a:custGeom>
              <a:avLst/>
              <a:gdLst>
                <a:gd name="T0" fmla="*/ 1530 w 1530"/>
                <a:gd name="T1" fmla="*/ 1372 h 1372"/>
                <a:gd name="T2" fmla="*/ 1290 w 1530"/>
                <a:gd name="T3" fmla="*/ 1222 h 1372"/>
                <a:gd name="T4" fmla="*/ 968 w 1530"/>
                <a:gd name="T5" fmla="*/ 975 h 1372"/>
                <a:gd name="T6" fmla="*/ 623 w 1530"/>
                <a:gd name="T7" fmla="*/ 667 h 1372"/>
                <a:gd name="T8" fmla="*/ 263 w 1530"/>
                <a:gd name="T9" fmla="*/ 292 h 1372"/>
                <a:gd name="T10" fmla="*/ 0 w 1530"/>
                <a:gd name="T11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0" h="1372">
                  <a:moveTo>
                    <a:pt x="1530" y="1372"/>
                  </a:moveTo>
                  <a:cubicBezTo>
                    <a:pt x="1457" y="1330"/>
                    <a:pt x="1384" y="1288"/>
                    <a:pt x="1290" y="1222"/>
                  </a:cubicBezTo>
                  <a:cubicBezTo>
                    <a:pt x="1196" y="1156"/>
                    <a:pt x="1079" y="1067"/>
                    <a:pt x="968" y="975"/>
                  </a:cubicBezTo>
                  <a:cubicBezTo>
                    <a:pt x="857" y="883"/>
                    <a:pt x="740" y="781"/>
                    <a:pt x="623" y="667"/>
                  </a:cubicBezTo>
                  <a:cubicBezTo>
                    <a:pt x="506" y="553"/>
                    <a:pt x="367" y="403"/>
                    <a:pt x="263" y="292"/>
                  </a:cubicBezTo>
                  <a:cubicBezTo>
                    <a:pt x="159" y="181"/>
                    <a:pt x="79" y="9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89" name="Freeform 193"/>
            <p:cNvSpPr>
              <a:spLocks/>
            </p:cNvSpPr>
            <p:nvPr/>
          </p:nvSpPr>
          <p:spPr bwMode="auto">
            <a:xfrm>
              <a:off x="2792" y="1700"/>
              <a:ext cx="664" cy="1039"/>
            </a:xfrm>
            <a:custGeom>
              <a:avLst/>
              <a:gdLst>
                <a:gd name="T0" fmla="*/ 1013 w 1013"/>
                <a:gd name="T1" fmla="*/ 1395 h 1395"/>
                <a:gd name="T2" fmla="*/ 713 w 1013"/>
                <a:gd name="T3" fmla="*/ 1088 h 1395"/>
                <a:gd name="T4" fmla="*/ 488 w 1013"/>
                <a:gd name="T5" fmla="*/ 788 h 1395"/>
                <a:gd name="T6" fmla="*/ 203 w 1013"/>
                <a:gd name="T7" fmla="*/ 390 h 1395"/>
                <a:gd name="T8" fmla="*/ 0 w 1013"/>
                <a:gd name="T9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95">
                  <a:moveTo>
                    <a:pt x="1013" y="1395"/>
                  </a:moveTo>
                  <a:cubicBezTo>
                    <a:pt x="906" y="1292"/>
                    <a:pt x="800" y="1189"/>
                    <a:pt x="713" y="1088"/>
                  </a:cubicBezTo>
                  <a:cubicBezTo>
                    <a:pt x="626" y="987"/>
                    <a:pt x="573" y="904"/>
                    <a:pt x="488" y="788"/>
                  </a:cubicBezTo>
                  <a:cubicBezTo>
                    <a:pt x="403" y="672"/>
                    <a:pt x="284" y="521"/>
                    <a:pt x="203" y="390"/>
                  </a:cubicBezTo>
                  <a:cubicBezTo>
                    <a:pt x="122" y="259"/>
                    <a:pt x="61" y="12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90" name="Freeform 194"/>
            <p:cNvSpPr>
              <a:spLocks/>
            </p:cNvSpPr>
            <p:nvPr/>
          </p:nvSpPr>
          <p:spPr bwMode="auto">
            <a:xfrm>
              <a:off x="3210" y="1632"/>
              <a:ext cx="349" cy="1018"/>
            </a:xfrm>
            <a:custGeom>
              <a:avLst/>
              <a:gdLst>
                <a:gd name="T0" fmla="*/ 532 w 532"/>
                <a:gd name="T1" fmla="*/ 1365 h 1365"/>
                <a:gd name="T2" fmla="*/ 337 w 532"/>
                <a:gd name="T3" fmla="*/ 1028 h 1365"/>
                <a:gd name="T4" fmla="*/ 187 w 532"/>
                <a:gd name="T5" fmla="*/ 698 h 1365"/>
                <a:gd name="T6" fmla="*/ 67 w 532"/>
                <a:gd name="T7" fmla="*/ 315 h 1365"/>
                <a:gd name="T8" fmla="*/ 0 w 532"/>
                <a:gd name="T9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1365">
                  <a:moveTo>
                    <a:pt x="532" y="1365"/>
                  </a:moveTo>
                  <a:cubicBezTo>
                    <a:pt x="463" y="1252"/>
                    <a:pt x="394" y="1139"/>
                    <a:pt x="337" y="1028"/>
                  </a:cubicBezTo>
                  <a:cubicBezTo>
                    <a:pt x="280" y="917"/>
                    <a:pt x="232" y="817"/>
                    <a:pt x="187" y="698"/>
                  </a:cubicBezTo>
                  <a:cubicBezTo>
                    <a:pt x="142" y="579"/>
                    <a:pt x="98" y="431"/>
                    <a:pt x="67" y="315"/>
                  </a:cubicBezTo>
                  <a:cubicBezTo>
                    <a:pt x="36" y="199"/>
                    <a:pt x="18" y="9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91" name="Freeform 195"/>
            <p:cNvSpPr>
              <a:spLocks/>
            </p:cNvSpPr>
            <p:nvPr/>
          </p:nvSpPr>
          <p:spPr bwMode="auto">
            <a:xfrm>
              <a:off x="3893" y="1461"/>
              <a:ext cx="280" cy="1010"/>
            </a:xfrm>
            <a:custGeom>
              <a:avLst/>
              <a:gdLst>
                <a:gd name="T0" fmla="*/ 0 w 428"/>
                <a:gd name="T1" fmla="*/ 1357 h 1357"/>
                <a:gd name="T2" fmla="*/ 53 w 428"/>
                <a:gd name="T3" fmla="*/ 982 h 1357"/>
                <a:gd name="T4" fmla="*/ 143 w 428"/>
                <a:gd name="T5" fmla="*/ 570 h 1357"/>
                <a:gd name="T6" fmla="*/ 300 w 428"/>
                <a:gd name="T7" fmla="*/ 195 h 1357"/>
                <a:gd name="T8" fmla="*/ 428 w 428"/>
                <a:gd name="T9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1357">
                  <a:moveTo>
                    <a:pt x="0" y="1357"/>
                  </a:moveTo>
                  <a:cubicBezTo>
                    <a:pt x="14" y="1235"/>
                    <a:pt x="29" y="1113"/>
                    <a:pt x="53" y="982"/>
                  </a:cubicBezTo>
                  <a:cubicBezTo>
                    <a:pt x="77" y="851"/>
                    <a:pt x="102" y="701"/>
                    <a:pt x="143" y="570"/>
                  </a:cubicBezTo>
                  <a:cubicBezTo>
                    <a:pt x="184" y="439"/>
                    <a:pt x="253" y="290"/>
                    <a:pt x="300" y="195"/>
                  </a:cubicBezTo>
                  <a:cubicBezTo>
                    <a:pt x="347" y="100"/>
                    <a:pt x="387" y="50"/>
                    <a:pt x="428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92" name="Freeform 196"/>
            <p:cNvSpPr>
              <a:spLocks/>
            </p:cNvSpPr>
            <p:nvPr/>
          </p:nvSpPr>
          <p:spPr bwMode="auto">
            <a:xfrm>
              <a:off x="4679" y="1998"/>
              <a:ext cx="550" cy="279"/>
            </a:xfrm>
            <a:custGeom>
              <a:avLst/>
              <a:gdLst>
                <a:gd name="T0" fmla="*/ 0 w 840"/>
                <a:gd name="T1" fmla="*/ 375 h 375"/>
                <a:gd name="T2" fmla="*/ 300 w 840"/>
                <a:gd name="T3" fmla="*/ 195 h 375"/>
                <a:gd name="T4" fmla="*/ 840 w 84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375">
                  <a:moveTo>
                    <a:pt x="0" y="375"/>
                  </a:moveTo>
                  <a:cubicBezTo>
                    <a:pt x="80" y="316"/>
                    <a:pt x="160" y="257"/>
                    <a:pt x="300" y="195"/>
                  </a:cubicBezTo>
                  <a:cubicBezTo>
                    <a:pt x="440" y="133"/>
                    <a:pt x="640" y="66"/>
                    <a:pt x="84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93" name="Freeform 197"/>
            <p:cNvSpPr>
              <a:spLocks/>
            </p:cNvSpPr>
            <p:nvPr/>
          </p:nvSpPr>
          <p:spPr bwMode="auto">
            <a:xfrm>
              <a:off x="3198" y="2191"/>
              <a:ext cx="2019" cy="1032"/>
            </a:xfrm>
            <a:custGeom>
              <a:avLst/>
              <a:gdLst>
                <a:gd name="T0" fmla="*/ 0 w 3082"/>
                <a:gd name="T1" fmla="*/ 1387 h 1387"/>
                <a:gd name="T2" fmla="*/ 75 w 3082"/>
                <a:gd name="T3" fmla="*/ 1102 h 1387"/>
                <a:gd name="T4" fmla="*/ 270 w 3082"/>
                <a:gd name="T5" fmla="*/ 825 h 1387"/>
                <a:gd name="T6" fmla="*/ 660 w 3082"/>
                <a:gd name="T7" fmla="*/ 540 h 1387"/>
                <a:gd name="T8" fmla="*/ 1035 w 3082"/>
                <a:gd name="T9" fmla="*/ 375 h 1387"/>
                <a:gd name="T10" fmla="*/ 1485 w 3082"/>
                <a:gd name="T11" fmla="*/ 247 h 1387"/>
                <a:gd name="T12" fmla="*/ 2205 w 3082"/>
                <a:gd name="T13" fmla="*/ 120 h 1387"/>
                <a:gd name="T14" fmla="*/ 3082 w 3082"/>
                <a:gd name="T15" fmla="*/ 0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2" h="1387">
                  <a:moveTo>
                    <a:pt x="0" y="1387"/>
                  </a:moveTo>
                  <a:cubicBezTo>
                    <a:pt x="15" y="1291"/>
                    <a:pt x="30" y="1196"/>
                    <a:pt x="75" y="1102"/>
                  </a:cubicBezTo>
                  <a:cubicBezTo>
                    <a:pt x="120" y="1008"/>
                    <a:pt x="172" y="919"/>
                    <a:pt x="270" y="825"/>
                  </a:cubicBezTo>
                  <a:cubicBezTo>
                    <a:pt x="368" y="731"/>
                    <a:pt x="533" y="615"/>
                    <a:pt x="660" y="540"/>
                  </a:cubicBezTo>
                  <a:cubicBezTo>
                    <a:pt x="787" y="465"/>
                    <a:pt x="898" y="424"/>
                    <a:pt x="1035" y="375"/>
                  </a:cubicBezTo>
                  <a:cubicBezTo>
                    <a:pt x="1172" y="326"/>
                    <a:pt x="1290" y="289"/>
                    <a:pt x="1485" y="247"/>
                  </a:cubicBezTo>
                  <a:cubicBezTo>
                    <a:pt x="1680" y="205"/>
                    <a:pt x="1939" y="161"/>
                    <a:pt x="2205" y="120"/>
                  </a:cubicBezTo>
                  <a:cubicBezTo>
                    <a:pt x="2471" y="79"/>
                    <a:pt x="2776" y="39"/>
                    <a:pt x="3082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55495" name="Group 199"/>
          <p:cNvGrpSpPr>
            <a:grpSpLocks/>
          </p:cNvGrpSpPr>
          <p:nvPr/>
        </p:nvGrpSpPr>
        <p:grpSpPr bwMode="auto">
          <a:xfrm>
            <a:off x="-3082925" y="2254250"/>
            <a:ext cx="7615238" cy="2862263"/>
            <a:chOff x="442" y="1420"/>
            <a:chExt cx="4797" cy="1803"/>
          </a:xfrm>
        </p:grpSpPr>
        <p:sp>
          <p:nvSpPr>
            <p:cNvPr id="55496" name="Freeform 200"/>
            <p:cNvSpPr>
              <a:spLocks/>
            </p:cNvSpPr>
            <p:nvPr/>
          </p:nvSpPr>
          <p:spPr bwMode="auto">
            <a:xfrm>
              <a:off x="3628" y="1556"/>
              <a:ext cx="96" cy="976"/>
            </a:xfrm>
            <a:custGeom>
              <a:avLst/>
              <a:gdLst>
                <a:gd name="T0" fmla="*/ 148 w 148"/>
                <a:gd name="T1" fmla="*/ 1308 h 1308"/>
                <a:gd name="T2" fmla="*/ 73 w 148"/>
                <a:gd name="T3" fmla="*/ 1050 h 1308"/>
                <a:gd name="T4" fmla="*/ 10 w 148"/>
                <a:gd name="T5" fmla="*/ 648 h 1308"/>
                <a:gd name="T6" fmla="*/ 13 w 148"/>
                <a:gd name="T7" fmla="*/ 240 h 1308"/>
                <a:gd name="T8" fmla="*/ 43 w 148"/>
                <a:gd name="T9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308">
                  <a:moveTo>
                    <a:pt x="148" y="1308"/>
                  </a:moveTo>
                  <a:cubicBezTo>
                    <a:pt x="122" y="1234"/>
                    <a:pt x="96" y="1160"/>
                    <a:pt x="73" y="1050"/>
                  </a:cubicBezTo>
                  <a:cubicBezTo>
                    <a:pt x="50" y="940"/>
                    <a:pt x="20" y="783"/>
                    <a:pt x="10" y="648"/>
                  </a:cubicBezTo>
                  <a:cubicBezTo>
                    <a:pt x="0" y="513"/>
                    <a:pt x="8" y="348"/>
                    <a:pt x="13" y="240"/>
                  </a:cubicBezTo>
                  <a:cubicBezTo>
                    <a:pt x="18" y="132"/>
                    <a:pt x="30" y="66"/>
                    <a:pt x="43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97" name="Freeform 201"/>
            <p:cNvSpPr>
              <a:spLocks/>
            </p:cNvSpPr>
            <p:nvPr/>
          </p:nvSpPr>
          <p:spPr bwMode="auto">
            <a:xfrm>
              <a:off x="4178" y="1420"/>
              <a:ext cx="1061" cy="969"/>
            </a:xfrm>
            <a:custGeom>
              <a:avLst/>
              <a:gdLst>
                <a:gd name="T0" fmla="*/ 0 w 1620"/>
                <a:gd name="T1" fmla="*/ 1298 h 1298"/>
                <a:gd name="T2" fmla="*/ 158 w 1620"/>
                <a:gd name="T3" fmla="*/ 1005 h 1298"/>
                <a:gd name="T4" fmla="*/ 405 w 1620"/>
                <a:gd name="T5" fmla="*/ 698 h 1298"/>
                <a:gd name="T6" fmla="*/ 765 w 1620"/>
                <a:gd name="T7" fmla="*/ 398 h 1298"/>
                <a:gd name="T8" fmla="*/ 1245 w 1620"/>
                <a:gd name="T9" fmla="*/ 128 h 1298"/>
                <a:gd name="T10" fmla="*/ 1620 w 1620"/>
                <a:gd name="T11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0" h="1298">
                  <a:moveTo>
                    <a:pt x="0" y="1298"/>
                  </a:moveTo>
                  <a:cubicBezTo>
                    <a:pt x="45" y="1201"/>
                    <a:pt x="91" y="1105"/>
                    <a:pt x="158" y="1005"/>
                  </a:cubicBezTo>
                  <a:cubicBezTo>
                    <a:pt x="225" y="905"/>
                    <a:pt x="304" y="799"/>
                    <a:pt x="405" y="698"/>
                  </a:cubicBezTo>
                  <a:cubicBezTo>
                    <a:pt x="506" y="597"/>
                    <a:pt x="625" y="493"/>
                    <a:pt x="765" y="398"/>
                  </a:cubicBezTo>
                  <a:cubicBezTo>
                    <a:pt x="905" y="303"/>
                    <a:pt x="1103" y="194"/>
                    <a:pt x="1245" y="128"/>
                  </a:cubicBezTo>
                  <a:cubicBezTo>
                    <a:pt x="1387" y="62"/>
                    <a:pt x="1503" y="31"/>
                    <a:pt x="162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98" name="Freeform 202"/>
            <p:cNvSpPr>
              <a:spLocks/>
            </p:cNvSpPr>
            <p:nvPr/>
          </p:nvSpPr>
          <p:spPr bwMode="auto">
            <a:xfrm>
              <a:off x="3195" y="2187"/>
              <a:ext cx="2034" cy="1029"/>
            </a:xfrm>
            <a:custGeom>
              <a:avLst/>
              <a:gdLst>
                <a:gd name="T0" fmla="*/ 0 w 2034"/>
                <a:gd name="T1" fmla="*/ 1029 h 1029"/>
                <a:gd name="T2" fmla="*/ 21 w 2034"/>
                <a:gd name="T3" fmla="*/ 915 h 1029"/>
                <a:gd name="T4" fmla="*/ 63 w 2034"/>
                <a:gd name="T5" fmla="*/ 786 h 1029"/>
                <a:gd name="T6" fmla="*/ 135 w 2034"/>
                <a:gd name="T7" fmla="*/ 666 h 1029"/>
                <a:gd name="T8" fmla="*/ 201 w 2034"/>
                <a:gd name="T9" fmla="*/ 591 h 1029"/>
                <a:gd name="T10" fmla="*/ 303 w 2034"/>
                <a:gd name="T11" fmla="*/ 498 h 1029"/>
                <a:gd name="T12" fmla="*/ 390 w 2034"/>
                <a:gd name="T13" fmla="*/ 435 h 1029"/>
                <a:gd name="T14" fmla="*/ 495 w 2034"/>
                <a:gd name="T15" fmla="*/ 366 h 1029"/>
                <a:gd name="T16" fmla="*/ 669 w 2034"/>
                <a:gd name="T17" fmla="*/ 285 h 1029"/>
                <a:gd name="T18" fmla="*/ 828 w 2034"/>
                <a:gd name="T19" fmla="*/ 228 h 1029"/>
                <a:gd name="T20" fmla="*/ 1035 w 2034"/>
                <a:gd name="T21" fmla="*/ 174 h 1029"/>
                <a:gd name="T22" fmla="*/ 1302 w 2034"/>
                <a:gd name="T23" fmla="*/ 117 h 1029"/>
                <a:gd name="T24" fmla="*/ 1632 w 2034"/>
                <a:gd name="T25" fmla="*/ 63 h 1029"/>
                <a:gd name="T26" fmla="*/ 2034 w 2034"/>
                <a:gd name="T27" fmla="*/ 0 h 1029"/>
                <a:gd name="T28" fmla="*/ 2034 w 2034"/>
                <a:gd name="T29" fmla="*/ 1014 h 1029"/>
                <a:gd name="T30" fmla="*/ 0 w 2034"/>
                <a:gd name="T31" fmla="*/ 10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4" h="1029">
                  <a:moveTo>
                    <a:pt x="0" y="1029"/>
                  </a:moveTo>
                  <a:lnTo>
                    <a:pt x="21" y="915"/>
                  </a:lnTo>
                  <a:lnTo>
                    <a:pt x="63" y="786"/>
                  </a:lnTo>
                  <a:lnTo>
                    <a:pt x="135" y="666"/>
                  </a:lnTo>
                  <a:lnTo>
                    <a:pt x="201" y="591"/>
                  </a:lnTo>
                  <a:lnTo>
                    <a:pt x="303" y="498"/>
                  </a:lnTo>
                  <a:lnTo>
                    <a:pt x="390" y="435"/>
                  </a:lnTo>
                  <a:lnTo>
                    <a:pt x="495" y="366"/>
                  </a:lnTo>
                  <a:lnTo>
                    <a:pt x="669" y="285"/>
                  </a:lnTo>
                  <a:lnTo>
                    <a:pt x="828" y="228"/>
                  </a:lnTo>
                  <a:lnTo>
                    <a:pt x="1035" y="174"/>
                  </a:lnTo>
                  <a:lnTo>
                    <a:pt x="1302" y="117"/>
                  </a:lnTo>
                  <a:lnTo>
                    <a:pt x="1632" y="63"/>
                  </a:lnTo>
                  <a:lnTo>
                    <a:pt x="2034" y="0"/>
                  </a:lnTo>
                  <a:lnTo>
                    <a:pt x="2034" y="1014"/>
                  </a:lnTo>
                  <a:lnTo>
                    <a:pt x="0" y="102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499" name="Freeform 203"/>
            <p:cNvSpPr>
              <a:spLocks/>
            </p:cNvSpPr>
            <p:nvPr/>
          </p:nvSpPr>
          <p:spPr bwMode="auto">
            <a:xfrm>
              <a:off x="442" y="2477"/>
              <a:ext cx="2779" cy="642"/>
            </a:xfrm>
            <a:custGeom>
              <a:avLst/>
              <a:gdLst>
                <a:gd name="T0" fmla="*/ 4243 w 4243"/>
                <a:gd name="T1" fmla="*/ 862 h 862"/>
                <a:gd name="T2" fmla="*/ 3767 w 4243"/>
                <a:gd name="T3" fmla="*/ 798 h 862"/>
                <a:gd name="T4" fmla="*/ 2803 w 4243"/>
                <a:gd name="T5" fmla="*/ 643 h 862"/>
                <a:gd name="T6" fmla="*/ 1427 w 4243"/>
                <a:gd name="T7" fmla="*/ 360 h 862"/>
                <a:gd name="T8" fmla="*/ 0 w 4243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3" h="862">
                  <a:moveTo>
                    <a:pt x="4243" y="862"/>
                  </a:moveTo>
                  <a:cubicBezTo>
                    <a:pt x="4125" y="848"/>
                    <a:pt x="4007" y="835"/>
                    <a:pt x="3767" y="798"/>
                  </a:cubicBezTo>
                  <a:cubicBezTo>
                    <a:pt x="3527" y="761"/>
                    <a:pt x="3193" y="716"/>
                    <a:pt x="2803" y="643"/>
                  </a:cubicBezTo>
                  <a:cubicBezTo>
                    <a:pt x="2413" y="570"/>
                    <a:pt x="1894" y="467"/>
                    <a:pt x="1427" y="360"/>
                  </a:cubicBezTo>
                  <a:cubicBezTo>
                    <a:pt x="960" y="253"/>
                    <a:pt x="480" y="12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00" name="Freeform 204"/>
            <p:cNvSpPr>
              <a:spLocks/>
            </p:cNvSpPr>
            <p:nvPr/>
          </p:nvSpPr>
          <p:spPr bwMode="auto">
            <a:xfrm>
              <a:off x="1387" y="2225"/>
              <a:ext cx="1862" cy="812"/>
            </a:xfrm>
            <a:custGeom>
              <a:avLst/>
              <a:gdLst>
                <a:gd name="T0" fmla="*/ 2843 w 2843"/>
                <a:gd name="T1" fmla="*/ 1088 h 1088"/>
                <a:gd name="T2" fmla="*/ 2295 w 2843"/>
                <a:gd name="T3" fmla="*/ 923 h 1088"/>
                <a:gd name="T4" fmla="*/ 1755 w 2843"/>
                <a:gd name="T5" fmla="*/ 743 h 1088"/>
                <a:gd name="T6" fmla="*/ 1163 w 2843"/>
                <a:gd name="T7" fmla="*/ 540 h 1088"/>
                <a:gd name="T8" fmla="*/ 645 w 2843"/>
                <a:gd name="T9" fmla="*/ 323 h 1088"/>
                <a:gd name="T10" fmla="*/ 0 w 284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3" h="1088">
                  <a:moveTo>
                    <a:pt x="2843" y="1088"/>
                  </a:moveTo>
                  <a:cubicBezTo>
                    <a:pt x="2659" y="1034"/>
                    <a:pt x="2476" y="981"/>
                    <a:pt x="2295" y="923"/>
                  </a:cubicBezTo>
                  <a:cubicBezTo>
                    <a:pt x="2114" y="865"/>
                    <a:pt x="1944" y="807"/>
                    <a:pt x="1755" y="743"/>
                  </a:cubicBezTo>
                  <a:cubicBezTo>
                    <a:pt x="1566" y="679"/>
                    <a:pt x="1348" y="610"/>
                    <a:pt x="1163" y="540"/>
                  </a:cubicBezTo>
                  <a:cubicBezTo>
                    <a:pt x="978" y="470"/>
                    <a:pt x="839" y="413"/>
                    <a:pt x="645" y="323"/>
                  </a:cubicBezTo>
                  <a:cubicBezTo>
                    <a:pt x="451" y="233"/>
                    <a:pt x="225" y="11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01" name="Freeform 205"/>
            <p:cNvSpPr>
              <a:spLocks/>
            </p:cNvSpPr>
            <p:nvPr/>
          </p:nvSpPr>
          <p:spPr bwMode="auto">
            <a:xfrm>
              <a:off x="1888" y="1945"/>
              <a:ext cx="1405" cy="992"/>
            </a:xfrm>
            <a:custGeom>
              <a:avLst/>
              <a:gdLst>
                <a:gd name="T0" fmla="*/ 2145 w 2145"/>
                <a:gd name="T1" fmla="*/ 1328 h 1328"/>
                <a:gd name="T2" fmla="*/ 1575 w 2145"/>
                <a:gd name="T3" fmla="*/ 1050 h 1328"/>
                <a:gd name="T4" fmla="*/ 1073 w 2145"/>
                <a:gd name="T5" fmla="*/ 765 h 1328"/>
                <a:gd name="T6" fmla="*/ 503 w 2145"/>
                <a:gd name="T7" fmla="*/ 390 h 1328"/>
                <a:gd name="T8" fmla="*/ 0 w 2145"/>
                <a:gd name="T9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5" h="1328">
                  <a:moveTo>
                    <a:pt x="2145" y="1328"/>
                  </a:moveTo>
                  <a:cubicBezTo>
                    <a:pt x="1949" y="1236"/>
                    <a:pt x="1754" y="1144"/>
                    <a:pt x="1575" y="1050"/>
                  </a:cubicBezTo>
                  <a:cubicBezTo>
                    <a:pt x="1396" y="956"/>
                    <a:pt x="1252" y="875"/>
                    <a:pt x="1073" y="765"/>
                  </a:cubicBezTo>
                  <a:cubicBezTo>
                    <a:pt x="894" y="655"/>
                    <a:pt x="682" y="517"/>
                    <a:pt x="503" y="390"/>
                  </a:cubicBezTo>
                  <a:cubicBezTo>
                    <a:pt x="324" y="263"/>
                    <a:pt x="162" y="131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02" name="Freeform 206"/>
            <p:cNvSpPr>
              <a:spLocks/>
            </p:cNvSpPr>
            <p:nvPr/>
          </p:nvSpPr>
          <p:spPr bwMode="auto">
            <a:xfrm>
              <a:off x="2350" y="1819"/>
              <a:ext cx="1002" cy="1021"/>
            </a:xfrm>
            <a:custGeom>
              <a:avLst/>
              <a:gdLst>
                <a:gd name="T0" fmla="*/ 1530 w 1530"/>
                <a:gd name="T1" fmla="*/ 1372 h 1372"/>
                <a:gd name="T2" fmla="*/ 1290 w 1530"/>
                <a:gd name="T3" fmla="*/ 1222 h 1372"/>
                <a:gd name="T4" fmla="*/ 968 w 1530"/>
                <a:gd name="T5" fmla="*/ 975 h 1372"/>
                <a:gd name="T6" fmla="*/ 623 w 1530"/>
                <a:gd name="T7" fmla="*/ 667 h 1372"/>
                <a:gd name="T8" fmla="*/ 263 w 1530"/>
                <a:gd name="T9" fmla="*/ 292 h 1372"/>
                <a:gd name="T10" fmla="*/ 0 w 1530"/>
                <a:gd name="T11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0" h="1372">
                  <a:moveTo>
                    <a:pt x="1530" y="1372"/>
                  </a:moveTo>
                  <a:cubicBezTo>
                    <a:pt x="1457" y="1330"/>
                    <a:pt x="1384" y="1288"/>
                    <a:pt x="1290" y="1222"/>
                  </a:cubicBezTo>
                  <a:cubicBezTo>
                    <a:pt x="1196" y="1156"/>
                    <a:pt x="1079" y="1067"/>
                    <a:pt x="968" y="975"/>
                  </a:cubicBezTo>
                  <a:cubicBezTo>
                    <a:pt x="857" y="883"/>
                    <a:pt x="740" y="781"/>
                    <a:pt x="623" y="667"/>
                  </a:cubicBezTo>
                  <a:cubicBezTo>
                    <a:pt x="506" y="553"/>
                    <a:pt x="367" y="403"/>
                    <a:pt x="263" y="292"/>
                  </a:cubicBezTo>
                  <a:cubicBezTo>
                    <a:pt x="159" y="181"/>
                    <a:pt x="79" y="9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03" name="Freeform 207"/>
            <p:cNvSpPr>
              <a:spLocks/>
            </p:cNvSpPr>
            <p:nvPr/>
          </p:nvSpPr>
          <p:spPr bwMode="auto">
            <a:xfrm>
              <a:off x="2792" y="1700"/>
              <a:ext cx="664" cy="1039"/>
            </a:xfrm>
            <a:custGeom>
              <a:avLst/>
              <a:gdLst>
                <a:gd name="T0" fmla="*/ 1013 w 1013"/>
                <a:gd name="T1" fmla="*/ 1395 h 1395"/>
                <a:gd name="T2" fmla="*/ 713 w 1013"/>
                <a:gd name="T3" fmla="*/ 1088 h 1395"/>
                <a:gd name="T4" fmla="*/ 488 w 1013"/>
                <a:gd name="T5" fmla="*/ 788 h 1395"/>
                <a:gd name="T6" fmla="*/ 203 w 1013"/>
                <a:gd name="T7" fmla="*/ 390 h 1395"/>
                <a:gd name="T8" fmla="*/ 0 w 1013"/>
                <a:gd name="T9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95">
                  <a:moveTo>
                    <a:pt x="1013" y="1395"/>
                  </a:moveTo>
                  <a:cubicBezTo>
                    <a:pt x="906" y="1292"/>
                    <a:pt x="800" y="1189"/>
                    <a:pt x="713" y="1088"/>
                  </a:cubicBezTo>
                  <a:cubicBezTo>
                    <a:pt x="626" y="987"/>
                    <a:pt x="573" y="904"/>
                    <a:pt x="488" y="788"/>
                  </a:cubicBezTo>
                  <a:cubicBezTo>
                    <a:pt x="403" y="672"/>
                    <a:pt x="284" y="521"/>
                    <a:pt x="203" y="390"/>
                  </a:cubicBezTo>
                  <a:cubicBezTo>
                    <a:pt x="122" y="259"/>
                    <a:pt x="61" y="12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04" name="Freeform 208"/>
            <p:cNvSpPr>
              <a:spLocks/>
            </p:cNvSpPr>
            <p:nvPr/>
          </p:nvSpPr>
          <p:spPr bwMode="auto">
            <a:xfrm>
              <a:off x="3210" y="1632"/>
              <a:ext cx="349" cy="1018"/>
            </a:xfrm>
            <a:custGeom>
              <a:avLst/>
              <a:gdLst>
                <a:gd name="T0" fmla="*/ 532 w 532"/>
                <a:gd name="T1" fmla="*/ 1365 h 1365"/>
                <a:gd name="T2" fmla="*/ 337 w 532"/>
                <a:gd name="T3" fmla="*/ 1028 h 1365"/>
                <a:gd name="T4" fmla="*/ 187 w 532"/>
                <a:gd name="T5" fmla="*/ 698 h 1365"/>
                <a:gd name="T6" fmla="*/ 67 w 532"/>
                <a:gd name="T7" fmla="*/ 315 h 1365"/>
                <a:gd name="T8" fmla="*/ 0 w 532"/>
                <a:gd name="T9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1365">
                  <a:moveTo>
                    <a:pt x="532" y="1365"/>
                  </a:moveTo>
                  <a:cubicBezTo>
                    <a:pt x="463" y="1252"/>
                    <a:pt x="394" y="1139"/>
                    <a:pt x="337" y="1028"/>
                  </a:cubicBezTo>
                  <a:cubicBezTo>
                    <a:pt x="280" y="917"/>
                    <a:pt x="232" y="817"/>
                    <a:pt x="187" y="698"/>
                  </a:cubicBezTo>
                  <a:cubicBezTo>
                    <a:pt x="142" y="579"/>
                    <a:pt x="98" y="431"/>
                    <a:pt x="67" y="315"/>
                  </a:cubicBezTo>
                  <a:cubicBezTo>
                    <a:pt x="36" y="199"/>
                    <a:pt x="18" y="9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05" name="Freeform 209"/>
            <p:cNvSpPr>
              <a:spLocks/>
            </p:cNvSpPr>
            <p:nvPr/>
          </p:nvSpPr>
          <p:spPr bwMode="auto">
            <a:xfrm>
              <a:off x="3893" y="1461"/>
              <a:ext cx="280" cy="1010"/>
            </a:xfrm>
            <a:custGeom>
              <a:avLst/>
              <a:gdLst>
                <a:gd name="T0" fmla="*/ 0 w 428"/>
                <a:gd name="T1" fmla="*/ 1357 h 1357"/>
                <a:gd name="T2" fmla="*/ 53 w 428"/>
                <a:gd name="T3" fmla="*/ 982 h 1357"/>
                <a:gd name="T4" fmla="*/ 143 w 428"/>
                <a:gd name="T5" fmla="*/ 570 h 1357"/>
                <a:gd name="T6" fmla="*/ 300 w 428"/>
                <a:gd name="T7" fmla="*/ 195 h 1357"/>
                <a:gd name="T8" fmla="*/ 428 w 428"/>
                <a:gd name="T9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1357">
                  <a:moveTo>
                    <a:pt x="0" y="1357"/>
                  </a:moveTo>
                  <a:cubicBezTo>
                    <a:pt x="14" y="1235"/>
                    <a:pt x="29" y="1113"/>
                    <a:pt x="53" y="982"/>
                  </a:cubicBezTo>
                  <a:cubicBezTo>
                    <a:pt x="77" y="851"/>
                    <a:pt x="102" y="701"/>
                    <a:pt x="143" y="570"/>
                  </a:cubicBezTo>
                  <a:cubicBezTo>
                    <a:pt x="184" y="439"/>
                    <a:pt x="253" y="290"/>
                    <a:pt x="300" y="195"/>
                  </a:cubicBezTo>
                  <a:cubicBezTo>
                    <a:pt x="347" y="100"/>
                    <a:pt x="387" y="50"/>
                    <a:pt x="428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06" name="Freeform 210"/>
            <p:cNvSpPr>
              <a:spLocks/>
            </p:cNvSpPr>
            <p:nvPr/>
          </p:nvSpPr>
          <p:spPr bwMode="auto">
            <a:xfrm>
              <a:off x="4679" y="1998"/>
              <a:ext cx="550" cy="279"/>
            </a:xfrm>
            <a:custGeom>
              <a:avLst/>
              <a:gdLst>
                <a:gd name="T0" fmla="*/ 0 w 840"/>
                <a:gd name="T1" fmla="*/ 375 h 375"/>
                <a:gd name="T2" fmla="*/ 300 w 840"/>
                <a:gd name="T3" fmla="*/ 195 h 375"/>
                <a:gd name="T4" fmla="*/ 840 w 84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375">
                  <a:moveTo>
                    <a:pt x="0" y="375"/>
                  </a:moveTo>
                  <a:cubicBezTo>
                    <a:pt x="80" y="316"/>
                    <a:pt x="160" y="257"/>
                    <a:pt x="300" y="195"/>
                  </a:cubicBezTo>
                  <a:cubicBezTo>
                    <a:pt x="440" y="133"/>
                    <a:pt x="640" y="66"/>
                    <a:pt x="84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07" name="Freeform 211"/>
            <p:cNvSpPr>
              <a:spLocks/>
            </p:cNvSpPr>
            <p:nvPr/>
          </p:nvSpPr>
          <p:spPr bwMode="auto">
            <a:xfrm>
              <a:off x="3198" y="2191"/>
              <a:ext cx="2019" cy="1032"/>
            </a:xfrm>
            <a:custGeom>
              <a:avLst/>
              <a:gdLst>
                <a:gd name="T0" fmla="*/ 0 w 3082"/>
                <a:gd name="T1" fmla="*/ 1387 h 1387"/>
                <a:gd name="T2" fmla="*/ 75 w 3082"/>
                <a:gd name="T3" fmla="*/ 1102 h 1387"/>
                <a:gd name="T4" fmla="*/ 270 w 3082"/>
                <a:gd name="T5" fmla="*/ 825 h 1387"/>
                <a:gd name="T6" fmla="*/ 660 w 3082"/>
                <a:gd name="T7" fmla="*/ 540 h 1387"/>
                <a:gd name="T8" fmla="*/ 1035 w 3082"/>
                <a:gd name="T9" fmla="*/ 375 h 1387"/>
                <a:gd name="T10" fmla="*/ 1485 w 3082"/>
                <a:gd name="T11" fmla="*/ 247 h 1387"/>
                <a:gd name="T12" fmla="*/ 2205 w 3082"/>
                <a:gd name="T13" fmla="*/ 120 h 1387"/>
                <a:gd name="T14" fmla="*/ 3082 w 3082"/>
                <a:gd name="T15" fmla="*/ 0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2" h="1387">
                  <a:moveTo>
                    <a:pt x="0" y="1387"/>
                  </a:moveTo>
                  <a:cubicBezTo>
                    <a:pt x="15" y="1291"/>
                    <a:pt x="30" y="1196"/>
                    <a:pt x="75" y="1102"/>
                  </a:cubicBezTo>
                  <a:cubicBezTo>
                    <a:pt x="120" y="1008"/>
                    <a:pt x="172" y="919"/>
                    <a:pt x="270" y="825"/>
                  </a:cubicBezTo>
                  <a:cubicBezTo>
                    <a:pt x="368" y="731"/>
                    <a:pt x="533" y="615"/>
                    <a:pt x="660" y="540"/>
                  </a:cubicBezTo>
                  <a:cubicBezTo>
                    <a:pt x="787" y="465"/>
                    <a:pt x="898" y="424"/>
                    <a:pt x="1035" y="375"/>
                  </a:cubicBezTo>
                  <a:cubicBezTo>
                    <a:pt x="1172" y="326"/>
                    <a:pt x="1290" y="289"/>
                    <a:pt x="1485" y="247"/>
                  </a:cubicBezTo>
                  <a:cubicBezTo>
                    <a:pt x="1680" y="205"/>
                    <a:pt x="1939" y="161"/>
                    <a:pt x="2205" y="120"/>
                  </a:cubicBezTo>
                  <a:cubicBezTo>
                    <a:pt x="2471" y="79"/>
                    <a:pt x="2776" y="39"/>
                    <a:pt x="3082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55509" name="Group 213"/>
          <p:cNvGrpSpPr>
            <a:grpSpLocks/>
          </p:cNvGrpSpPr>
          <p:nvPr/>
        </p:nvGrpSpPr>
        <p:grpSpPr bwMode="auto">
          <a:xfrm>
            <a:off x="-3451225" y="2257425"/>
            <a:ext cx="7615238" cy="2862263"/>
            <a:chOff x="442" y="1420"/>
            <a:chExt cx="4797" cy="1803"/>
          </a:xfrm>
        </p:grpSpPr>
        <p:sp>
          <p:nvSpPr>
            <p:cNvPr id="55510" name="Freeform 214"/>
            <p:cNvSpPr>
              <a:spLocks/>
            </p:cNvSpPr>
            <p:nvPr/>
          </p:nvSpPr>
          <p:spPr bwMode="auto">
            <a:xfrm>
              <a:off x="3628" y="1556"/>
              <a:ext cx="96" cy="976"/>
            </a:xfrm>
            <a:custGeom>
              <a:avLst/>
              <a:gdLst>
                <a:gd name="T0" fmla="*/ 148 w 148"/>
                <a:gd name="T1" fmla="*/ 1308 h 1308"/>
                <a:gd name="T2" fmla="*/ 73 w 148"/>
                <a:gd name="T3" fmla="*/ 1050 h 1308"/>
                <a:gd name="T4" fmla="*/ 10 w 148"/>
                <a:gd name="T5" fmla="*/ 648 h 1308"/>
                <a:gd name="T6" fmla="*/ 13 w 148"/>
                <a:gd name="T7" fmla="*/ 240 h 1308"/>
                <a:gd name="T8" fmla="*/ 43 w 148"/>
                <a:gd name="T9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308">
                  <a:moveTo>
                    <a:pt x="148" y="1308"/>
                  </a:moveTo>
                  <a:cubicBezTo>
                    <a:pt x="122" y="1234"/>
                    <a:pt x="96" y="1160"/>
                    <a:pt x="73" y="1050"/>
                  </a:cubicBezTo>
                  <a:cubicBezTo>
                    <a:pt x="50" y="940"/>
                    <a:pt x="20" y="783"/>
                    <a:pt x="10" y="648"/>
                  </a:cubicBezTo>
                  <a:cubicBezTo>
                    <a:pt x="0" y="513"/>
                    <a:pt x="8" y="348"/>
                    <a:pt x="13" y="240"/>
                  </a:cubicBezTo>
                  <a:cubicBezTo>
                    <a:pt x="18" y="132"/>
                    <a:pt x="30" y="66"/>
                    <a:pt x="43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11" name="Freeform 215"/>
            <p:cNvSpPr>
              <a:spLocks/>
            </p:cNvSpPr>
            <p:nvPr/>
          </p:nvSpPr>
          <p:spPr bwMode="auto">
            <a:xfrm>
              <a:off x="4178" y="1420"/>
              <a:ext cx="1061" cy="969"/>
            </a:xfrm>
            <a:custGeom>
              <a:avLst/>
              <a:gdLst>
                <a:gd name="T0" fmla="*/ 0 w 1620"/>
                <a:gd name="T1" fmla="*/ 1298 h 1298"/>
                <a:gd name="T2" fmla="*/ 158 w 1620"/>
                <a:gd name="T3" fmla="*/ 1005 h 1298"/>
                <a:gd name="T4" fmla="*/ 405 w 1620"/>
                <a:gd name="T5" fmla="*/ 698 h 1298"/>
                <a:gd name="T6" fmla="*/ 765 w 1620"/>
                <a:gd name="T7" fmla="*/ 398 h 1298"/>
                <a:gd name="T8" fmla="*/ 1245 w 1620"/>
                <a:gd name="T9" fmla="*/ 128 h 1298"/>
                <a:gd name="T10" fmla="*/ 1620 w 1620"/>
                <a:gd name="T11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0" h="1298">
                  <a:moveTo>
                    <a:pt x="0" y="1298"/>
                  </a:moveTo>
                  <a:cubicBezTo>
                    <a:pt x="45" y="1201"/>
                    <a:pt x="91" y="1105"/>
                    <a:pt x="158" y="1005"/>
                  </a:cubicBezTo>
                  <a:cubicBezTo>
                    <a:pt x="225" y="905"/>
                    <a:pt x="304" y="799"/>
                    <a:pt x="405" y="698"/>
                  </a:cubicBezTo>
                  <a:cubicBezTo>
                    <a:pt x="506" y="597"/>
                    <a:pt x="625" y="493"/>
                    <a:pt x="765" y="398"/>
                  </a:cubicBezTo>
                  <a:cubicBezTo>
                    <a:pt x="905" y="303"/>
                    <a:pt x="1103" y="194"/>
                    <a:pt x="1245" y="128"/>
                  </a:cubicBezTo>
                  <a:cubicBezTo>
                    <a:pt x="1387" y="62"/>
                    <a:pt x="1503" y="31"/>
                    <a:pt x="162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12" name="Freeform 216"/>
            <p:cNvSpPr>
              <a:spLocks/>
            </p:cNvSpPr>
            <p:nvPr/>
          </p:nvSpPr>
          <p:spPr bwMode="auto">
            <a:xfrm>
              <a:off x="3195" y="2187"/>
              <a:ext cx="2034" cy="1029"/>
            </a:xfrm>
            <a:custGeom>
              <a:avLst/>
              <a:gdLst>
                <a:gd name="T0" fmla="*/ 0 w 2034"/>
                <a:gd name="T1" fmla="*/ 1029 h 1029"/>
                <a:gd name="T2" fmla="*/ 21 w 2034"/>
                <a:gd name="T3" fmla="*/ 915 h 1029"/>
                <a:gd name="T4" fmla="*/ 63 w 2034"/>
                <a:gd name="T5" fmla="*/ 786 h 1029"/>
                <a:gd name="T6" fmla="*/ 135 w 2034"/>
                <a:gd name="T7" fmla="*/ 666 h 1029"/>
                <a:gd name="T8" fmla="*/ 201 w 2034"/>
                <a:gd name="T9" fmla="*/ 591 h 1029"/>
                <a:gd name="T10" fmla="*/ 303 w 2034"/>
                <a:gd name="T11" fmla="*/ 498 h 1029"/>
                <a:gd name="T12" fmla="*/ 390 w 2034"/>
                <a:gd name="T13" fmla="*/ 435 h 1029"/>
                <a:gd name="T14" fmla="*/ 495 w 2034"/>
                <a:gd name="T15" fmla="*/ 366 h 1029"/>
                <a:gd name="T16" fmla="*/ 669 w 2034"/>
                <a:gd name="T17" fmla="*/ 285 h 1029"/>
                <a:gd name="T18" fmla="*/ 828 w 2034"/>
                <a:gd name="T19" fmla="*/ 228 h 1029"/>
                <a:gd name="T20" fmla="*/ 1035 w 2034"/>
                <a:gd name="T21" fmla="*/ 174 h 1029"/>
                <a:gd name="T22" fmla="*/ 1302 w 2034"/>
                <a:gd name="T23" fmla="*/ 117 h 1029"/>
                <a:gd name="T24" fmla="*/ 1632 w 2034"/>
                <a:gd name="T25" fmla="*/ 63 h 1029"/>
                <a:gd name="T26" fmla="*/ 2034 w 2034"/>
                <a:gd name="T27" fmla="*/ 0 h 1029"/>
                <a:gd name="T28" fmla="*/ 2034 w 2034"/>
                <a:gd name="T29" fmla="*/ 1014 h 1029"/>
                <a:gd name="T30" fmla="*/ 0 w 2034"/>
                <a:gd name="T31" fmla="*/ 10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4" h="1029">
                  <a:moveTo>
                    <a:pt x="0" y="1029"/>
                  </a:moveTo>
                  <a:lnTo>
                    <a:pt x="21" y="915"/>
                  </a:lnTo>
                  <a:lnTo>
                    <a:pt x="63" y="786"/>
                  </a:lnTo>
                  <a:lnTo>
                    <a:pt x="135" y="666"/>
                  </a:lnTo>
                  <a:lnTo>
                    <a:pt x="201" y="591"/>
                  </a:lnTo>
                  <a:lnTo>
                    <a:pt x="303" y="498"/>
                  </a:lnTo>
                  <a:lnTo>
                    <a:pt x="390" y="435"/>
                  </a:lnTo>
                  <a:lnTo>
                    <a:pt x="495" y="366"/>
                  </a:lnTo>
                  <a:lnTo>
                    <a:pt x="669" y="285"/>
                  </a:lnTo>
                  <a:lnTo>
                    <a:pt x="828" y="228"/>
                  </a:lnTo>
                  <a:lnTo>
                    <a:pt x="1035" y="174"/>
                  </a:lnTo>
                  <a:lnTo>
                    <a:pt x="1302" y="117"/>
                  </a:lnTo>
                  <a:lnTo>
                    <a:pt x="1632" y="63"/>
                  </a:lnTo>
                  <a:lnTo>
                    <a:pt x="2034" y="0"/>
                  </a:lnTo>
                  <a:lnTo>
                    <a:pt x="2034" y="1014"/>
                  </a:lnTo>
                  <a:lnTo>
                    <a:pt x="0" y="102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13" name="Freeform 217"/>
            <p:cNvSpPr>
              <a:spLocks/>
            </p:cNvSpPr>
            <p:nvPr/>
          </p:nvSpPr>
          <p:spPr bwMode="auto">
            <a:xfrm>
              <a:off x="442" y="2477"/>
              <a:ext cx="2779" cy="642"/>
            </a:xfrm>
            <a:custGeom>
              <a:avLst/>
              <a:gdLst>
                <a:gd name="T0" fmla="*/ 4243 w 4243"/>
                <a:gd name="T1" fmla="*/ 862 h 862"/>
                <a:gd name="T2" fmla="*/ 3767 w 4243"/>
                <a:gd name="T3" fmla="*/ 798 h 862"/>
                <a:gd name="T4" fmla="*/ 2803 w 4243"/>
                <a:gd name="T5" fmla="*/ 643 h 862"/>
                <a:gd name="T6" fmla="*/ 1427 w 4243"/>
                <a:gd name="T7" fmla="*/ 360 h 862"/>
                <a:gd name="T8" fmla="*/ 0 w 4243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3" h="862">
                  <a:moveTo>
                    <a:pt x="4243" y="862"/>
                  </a:moveTo>
                  <a:cubicBezTo>
                    <a:pt x="4125" y="848"/>
                    <a:pt x="4007" y="835"/>
                    <a:pt x="3767" y="798"/>
                  </a:cubicBezTo>
                  <a:cubicBezTo>
                    <a:pt x="3527" y="761"/>
                    <a:pt x="3193" y="716"/>
                    <a:pt x="2803" y="643"/>
                  </a:cubicBezTo>
                  <a:cubicBezTo>
                    <a:pt x="2413" y="570"/>
                    <a:pt x="1894" y="467"/>
                    <a:pt x="1427" y="360"/>
                  </a:cubicBezTo>
                  <a:cubicBezTo>
                    <a:pt x="960" y="253"/>
                    <a:pt x="480" y="12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14" name="Freeform 218"/>
            <p:cNvSpPr>
              <a:spLocks/>
            </p:cNvSpPr>
            <p:nvPr/>
          </p:nvSpPr>
          <p:spPr bwMode="auto">
            <a:xfrm>
              <a:off x="1387" y="2225"/>
              <a:ext cx="1862" cy="812"/>
            </a:xfrm>
            <a:custGeom>
              <a:avLst/>
              <a:gdLst>
                <a:gd name="T0" fmla="*/ 2843 w 2843"/>
                <a:gd name="T1" fmla="*/ 1088 h 1088"/>
                <a:gd name="T2" fmla="*/ 2295 w 2843"/>
                <a:gd name="T3" fmla="*/ 923 h 1088"/>
                <a:gd name="T4" fmla="*/ 1755 w 2843"/>
                <a:gd name="T5" fmla="*/ 743 h 1088"/>
                <a:gd name="T6" fmla="*/ 1163 w 2843"/>
                <a:gd name="T7" fmla="*/ 540 h 1088"/>
                <a:gd name="T8" fmla="*/ 645 w 2843"/>
                <a:gd name="T9" fmla="*/ 323 h 1088"/>
                <a:gd name="T10" fmla="*/ 0 w 284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3" h="1088">
                  <a:moveTo>
                    <a:pt x="2843" y="1088"/>
                  </a:moveTo>
                  <a:cubicBezTo>
                    <a:pt x="2659" y="1034"/>
                    <a:pt x="2476" y="981"/>
                    <a:pt x="2295" y="923"/>
                  </a:cubicBezTo>
                  <a:cubicBezTo>
                    <a:pt x="2114" y="865"/>
                    <a:pt x="1944" y="807"/>
                    <a:pt x="1755" y="743"/>
                  </a:cubicBezTo>
                  <a:cubicBezTo>
                    <a:pt x="1566" y="679"/>
                    <a:pt x="1348" y="610"/>
                    <a:pt x="1163" y="540"/>
                  </a:cubicBezTo>
                  <a:cubicBezTo>
                    <a:pt x="978" y="470"/>
                    <a:pt x="839" y="413"/>
                    <a:pt x="645" y="323"/>
                  </a:cubicBezTo>
                  <a:cubicBezTo>
                    <a:pt x="451" y="233"/>
                    <a:pt x="225" y="11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15" name="Freeform 219"/>
            <p:cNvSpPr>
              <a:spLocks/>
            </p:cNvSpPr>
            <p:nvPr/>
          </p:nvSpPr>
          <p:spPr bwMode="auto">
            <a:xfrm>
              <a:off x="1888" y="1945"/>
              <a:ext cx="1405" cy="992"/>
            </a:xfrm>
            <a:custGeom>
              <a:avLst/>
              <a:gdLst>
                <a:gd name="T0" fmla="*/ 2145 w 2145"/>
                <a:gd name="T1" fmla="*/ 1328 h 1328"/>
                <a:gd name="T2" fmla="*/ 1575 w 2145"/>
                <a:gd name="T3" fmla="*/ 1050 h 1328"/>
                <a:gd name="T4" fmla="*/ 1073 w 2145"/>
                <a:gd name="T5" fmla="*/ 765 h 1328"/>
                <a:gd name="T6" fmla="*/ 503 w 2145"/>
                <a:gd name="T7" fmla="*/ 390 h 1328"/>
                <a:gd name="T8" fmla="*/ 0 w 2145"/>
                <a:gd name="T9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5" h="1328">
                  <a:moveTo>
                    <a:pt x="2145" y="1328"/>
                  </a:moveTo>
                  <a:cubicBezTo>
                    <a:pt x="1949" y="1236"/>
                    <a:pt x="1754" y="1144"/>
                    <a:pt x="1575" y="1050"/>
                  </a:cubicBezTo>
                  <a:cubicBezTo>
                    <a:pt x="1396" y="956"/>
                    <a:pt x="1252" y="875"/>
                    <a:pt x="1073" y="765"/>
                  </a:cubicBezTo>
                  <a:cubicBezTo>
                    <a:pt x="894" y="655"/>
                    <a:pt x="682" y="517"/>
                    <a:pt x="503" y="390"/>
                  </a:cubicBezTo>
                  <a:cubicBezTo>
                    <a:pt x="324" y="263"/>
                    <a:pt x="162" y="131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16" name="Freeform 220"/>
            <p:cNvSpPr>
              <a:spLocks/>
            </p:cNvSpPr>
            <p:nvPr/>
          </p:nvSpPr>
          <p:spPr bwMode="auto">
            <a:xfrm>
              <a:off x="2350" y="1819"/>
              <a:ext cx="1002" cy="1021"/>
            </a:xfrm>
            <a:custGeom>
              <a:avLst/>
              <a:gdLst>
                <a:gd name="T0" fmla="*/ 1530 w 1530"/>
                <a:gd name="T1" fmla="*/ 1372 h 1372"/>
                <a:gd name="T2" fmla="*/ 1290 w 1530"/>
                <a:gd name="T3" fmla="*/ 1222 h 1372"/>
                <a:gd name="T4" fmla="*/ 968 w 1530"/>
                <a:gd name="T5" fmla="*/ 975 h 1372"/>
                <a:gd name="T6" fmla="*/ 623 w 1530"/>
                <a:gd name="T7" fmla="*/ 667 h 1372"/>
                <a:gd name="T8" fmla="*/ 263 w 1530"/>
                <a:gd name="T9" fmla="*/ 292 h 1372"/>
                <a:gd name="T10" fmla="*/ 0 w 1530"/>
                <a:gd name="T11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0" h="1372">
                  <a:moveTo>
                    <a:pt x="1530" y="1372"/>
                  </a:moveTo>
                  <a:cubicBezTo>
                    <a:pt x="1457" y="1330"/>
                    <a:pt x="1384" y="1288"/>
                    <a:pt x="1290" y="1222"/>
                  </a:cubicBezTo>
                  <a:cubicBezTo>
                    <a:pt x="1196" y="1156"/>
                    <a:pt x="1079" y="1067"/>
                    <a:pt x="968" y="975"/>
                  </a:cubicBezTo>
                  <a:cubicBezTo>
                    <a:pt x="857" y="883"/>
                    <a:pt x="740" y="781"/>
                    <a:pt x="623" y="667"/>
                  </a:cubicBezTo>
                  <a:cubicBezTo>
                    <a:pt x="506" y="553"/>
                    <a:pt x="367" y="403"/>
                    <a:pt x="263" y="292"/>
                  </a:cubicBezTo>
                  <a:cubicBezTo>
                    <a:pt x="159" y="181"/>
                    <a:pt x="79" y="9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17" name="Freeform 221"/>
            <p:cNvSpPr>
              <a:spLocks/>
            </p:cNvSpPr>
            <p:nvPr/>
          </p:nvSpPr>
          <p:spPr bwMode="auto">
            <a:xfrm>
              <a:off x="2792" y="1700"/>
              <a:ext cx="664" cy="1039"/>
            </a:xfrm>
            <a:custGeom>
              <a:avLst/>
              <a:gdLst>
                <a:gd name="T0" fmla="*/ 1013 w 1013"/>
                <a:gd name="T1" fmla="*/ 1395 h 1395"/>
                <a:gd name="T2" fmla="*/ 713 w 1013"/>
                <a:gd name="T3" fmla="*/ 1088 h 1395"/>
                <a:gd name="T4" fmla="*/ 488 w 1013"/>
                <a:gd name="T5" fmla="*/ 788 h 1395"/>
                <a:gd name="T6" fmla="*/ 203 w 1013"/>
                <a:gd name="T7" fmla="*/ 390 h 1395"/>
                <a:gd name="T8" fmla="*/ 0 w 1013"/>
                <a:gd name="T9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95">
                  <a:moveTo>
                    <a:pt x="1013" y="1395"/>
                  </a:moveTo>
                  <a:cubicBezTo>
                    <a:pt x="906" y="1292"/>
                    <a:pt x="800" y="1189"/>
                    <a:pt x="713" y="1088"/>
                  </a:cubicBezTo>
                  <a:cubicBezTo>
                    <a:pt x="626" y="987"/>
                    <a:pt x="573" y="904"/>
                    <a:pt x="488" y="788"/>
                  </a:cubicBezTo>
                  <a:cubicBezTo>
                    <a:pt x="403" y="672"/>
                    <a:pt x="284" y="521"/>
                    <a:pt x="203" y="390"/>
                  </a:cubicBezTo>
                  <a:cubicBezTo>
                    <a:pt x="122" y="259"/>
                    <a:pt x="61" y="12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18" name="Freeform 222"/>
            <p:cNvSpPr>
              <a:spLocks/>
            </p:cNvSpPr>
            <p:nvPr/>
          </p:nvSpPr>
          <p:spPr bwMode="auto">
            <a:xfrm>
              <a:off x="3210" y="1632"/>
              <a:ext cx="349" cy="1018"/>
            </a:xfrm>
            <a:custGeom>
              <a:avLst/>
              <a:gdLst>
                <a:gd name="T0" fmla="*/ 532 w 532"/>
                <a:gd name="T1" fmla="*/ 1365 h 1365"/>
                <a:gd name="T2" fmla="*/ 337 w 532"/>
                <a:gd name="T3" fmla="*/ 1028 h 1365"/>
                <a:gd name="T4" fmla="*/ 187 w 532"/>
                <a:gd name="T5" fmla="*/ 698 h 1365"/>
                <a:gd name="T6" fmla="*/ 67 w 532"/>
                <a:gd name="T7" fmla="*/ 315 h 1365"/>
                <a:gd name="T8" fmla="*/ 0 w 532"/>
                <a:gd name="T9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1365">
                  <a:moveTo>
                    <a:pt x="532" y="1365"/>
                  </a:moveTo>
                  <a:cubicBezTo>
                    <a:pt x="463" y="1252"/>
                    <a:pt x="394" y="1139"/>
                    <a:pt x="337" y="1028"/>
                  </a:cubicBezTo>
                  <a:cubicBezTo>
                    <a:pt x="280" y="917"/>
                    <a:pt x="232" y="817"/>
                    <a:pt x="187" y="698"/>
                  </a:cubicBezTo>
                  <a:cubicBezTo>
                    <a:pt x="142" y="579"/>
                    <a:pt x="98" y="431"/>
                    <a:pt x="67" y="315"/>
                  </a:cubicBezTo>
                  <a:cubicBezTo>
                    <a:pt x="36" y="199"/>
                    <a:pt x="18" y="9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19" name="Freeform 223"/>
            <p:cNvSpPr>
              <a:spLocks/>
            </p:cNvSpPr>
            <p:nvPr/>
          </p:nvSpPr>
          <p:spPr bwMode="auto">
            <a:xfrm>
              <a:off x="3893" y="1461"/>
              <a:ext cx="280" cy="1010"/>
            </a:xfrm>
            <a:custGeom>
              <a:avLst/>
              <a:gdLst>
                <a:gd name="T0" fmla="*/ 0 w 428"/>
                <a:gd name="T1" fmla="*/ 1357 h 1357"/>
                <a:gd name="T2" fmla="*/ 53 w 428"/>
                <a:gd name="T3" fmla="*/ 982 h 1357"/>
                <a:gd name="T4" fmla="*/ 143 w 428"/>
                <a:gd name="T5" fmla="*/ 570 h 1357"/>
                <a:gd name="T6" fmla="*/ 300 w 428"/>
                <a:gd name="T7" fmla="*/ 195 h 1357"/>
                <a:gd name="T8" fmla="*/ 428 w 428"/>
                <a:gd name="T9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1357">
                  <a:moveTo>
                    <a:pt x="0" y="1357"/>
                  </a:moveTo>
                  <a:cubicBezTo>
                    <a:pt x="14" y="1235"/>
                    <a:pt x="29" y="1113"/>
                    <a:pt x="53" y="982"/>
                  </a:cubicBezTo>
                  <a:cubicBezTo>
                    <a:pt x="77" y="851"/>
                    <a:pt x="102" y="701"/>
                    <a:pt x="143" y="570"/>
                  </a:cubicBezTo>
                  <a:cubicBezTo>
                    <a:pt x="184" y="439"/>
                    <a:pt x="253" y="290"/>
                    <a:pt x="300" y="195"/>
                  </a:cubicBezTo>
                  <a:cubicBezTo>
                    <a:pt x="347" y="100"/>
                    <a:pt x="387" y="50"/>
                    <a:pt x="428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20" name="Freeform 224"/>
            <p:cNvSpPr>
              <a:spLocks/>
            </p:cNvSpPr>
            <p:nvPr/>
          </p:nvSpPr>
          <p:spPr bwMode="auto">
            <a:xfrm>
              <a:off x="4679" y="1998"/>
              <a:ext cx="550" cy="279"/>
            </a:xfrm>
            <a:custGeom>
              <a:avLst/>
              <a:gdLst>
                <a:gd name="T0" fmla="*/ 0 w 840"/>
                <a:gd name="T1" fmla="*/ 375 h 375"/>
                <a:gd name="T2" fmla="*/ 300 w 840"/>
                <a:gd name="T3" fmla="*/ 195 h 375"/>
                <a:gd name="T4" fmla="*/ 840 w 84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375">
                  <a:moveTo>
                    <a:pt x="0" y="375"/>
                  </a:moveTo>
                  <a:cubicBezTo>
                    <a:pt x="80" y="316"/>
                    <a:pt x="160" y="257"/>
                    <a:pt x="300" y="195"/>
                  </a:cubicBezTo>
                  <a:cubicBezTo>
                    <a:pt x="440" y="133"/>
                    <a:pt x="640" y="66"/>
                    <a:pt x="84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21" name="Freeform 225"/>
            <p:cNvSpPr>
              <a:spLocks/>
            </p:cNvSpPr>
            <p:nvPr/>
          </p:nvSpPr>
          <p:spPr bwMode="auto">
            <a:xfrm>
              <a:off x="3198" y="2191"/>
              <a:ext cx="2019" cy="1032"/>
            </a:xfrm>
            <a:custGeom>
              <a:avLst/>
              <a:gdLst>
                <a:gd name="T0" fmla="*/ 0 w 3082"/>
                <a:gd name="T1" fmla="*/ 1387 h 1387"/>
                <a:gd name="T2" fmla="*/ 75 w 3082"/>
                <a:gd name="T3" fmla="*/ 1102 h 1387"/>
                <a:gd name="T4" fmla="*/ 270 w 3082"/>
                <a:gd name="T5" fmla="*/ 825 h 1387"/>
                <a:gd name="T6" fmla="*/ 660 w 3082"/>
                <a:gd name="T7" fmla="*/ 540 h 1387"/>
                <a:gd name="T8" fmla="*/ 1035 w 3082"/>
                <a:gd name="T9" fmla="*/ 375 h 1387"/>
                <a:gd name="T10" fmla="*/ 1485 w 3082"/>
                <a:gd name="T11" fmla="*/ 247 h 1387"/>
                <a:gd name="T12" fmla="*/ 2205 w 3082"/>
                <a:gd name="T13" fmla="*/ 120 h 1387"/>
                <a:gd name="T14" fmla="*/ 3082 w 3082"/>
                <a:gd name="T15" fmla="*/ 0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2" h="1387">
                  <a:moveTo>
                    <a:pt x="0" y="1387"/>
                  </a:moveTo>
                  <a:cubicBezTo>
                    <a:pt x="15" y="1291"/>
                    <a:pt x="30" y="1196"/>
                    <a:pt x="75" y="1102"/>
                  </a:cubicBezTo>
                  <a:cubicBezTo>
                    <a:pt x="120" y="1008"/>
                    <a:pt x="172" y="919"/>
                    <a:pt x="270" y="825"/>
                  </a:cubicBezTo>
                  <a:cubicBezTo>
                    <a:pt x="368" y="731"/>
                    <a:pt x="533" y="615"/>
                    <a:pt x="660" y="540"/>
                  </a:cubicBezTo>
                  <a:cubicBezTo>
                    <a:pt x="787" y="465"/>
                    <a:pt x="898" y="424"/>
                    <a:pt x="1035" y="375"/>
                  </a:cubicBezTo>
                  <a:cubicBezTo>
                    <a:pt x="1172" y="326"/>
                    <a:pt x="1290" y="289"/>
                    <a:pt x="1485" y="247"/>
                  </a:cubicBezTo>
                  <a:cubicBezTo>
                    <a:pt x="1680" y="205"/>
                    <a:pt x="1939" y="161"/>
                    <a:pt x="2205" y="120"/>
                  </a:cubicBezTo>
                  <a:cubicBezTo>
                    <a:pt x="2471" y="79"/>
                    <a:pt x="2776" y="39"/>
                    <a:pt x="3082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55523" name="Group 227"/>
          <p:cNvGrpSpPr>
            <a:grpSpLocks/>
          </p:cNvGrpSpPr>
          <p:nvPr/>
        </p:nvGrpSpPr>
        <p:grpSpPr bwMode="auto">
          <a:xfrm>
            <a:off x="-3951287" y="2256632"/>
            <a:ext cx="7615238" cy="2862263"/>
            <a:chOff x="442" y="1420"/>
            <a:chExt cx="4797" cy="1803"/>
          </a:xfrm>
        </p:grpSpPr>
        <p:sp>
          <p:nvSpPr>
            <p:cNvPr id="55524" name="Freeform 228"/>
            <p:cNvSpPr>
              <a:spLocks/>
            </p:cNvSpPr>
            <p:nvPr/>
          </p:nvSpPr>
          <p:spPr bwMode="auto">
            <a:xfrm>
              <a:off x="3628" y="1556"/>
              <a:ext cx="96" cy="976"/>
            </a:xfrm>
            <a:custGeom>
              <a:avLst/>
              <a:gdLst>
                <a:gd name="T0" fmla="*/ 148 w 148"/>
                <a:gd name="T1" fmla="*/ 1308 h 1308"/>
                <a:gd name="T2" fmla="*/ 73 w 148"/>
                <a:gd name="T3" fmla="*/ 1050 h 1308"/>
                <a:gd name="T4" fmla="*/ 10 w 148"/>
                <a:gd name="T5" fmla="*/ 648 h 1308"/>
                <a:gd name="T6" fmla="*/ 13 w 148"/>
                <a:gd name="T7" fmla="*/ 240 h 1308"/>
                <a:gd name="T8" fmla="*/ 43 w 148"/>
                <a:gd name="T9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308">
                  <a:moveTo>
                    <a:pt x="148" y="1308"/>
                  </a:moveTo>
                  <a:cubicBezTo>
                    <a:pt x="122" y="1234"/>
                    <a:pt x="96" y="1160"/>
                    <a:pt x="73" y="1050"/>
                  </a:cubicBezTo>
                  <a:cubicBezTo>
                    <a:pt x="50" y="940"/>
                    <a:pt x="20" y="783"/>
                    <a:pt x="10" y="648"/>
                  </a:cubicBezTo>
                  <a:cubicBezTo>
                    <a:pt x="0" y="513"/>
                    <a:pt x="8" y="348"/>
                    <a:pt x="13" y="240"/>
                  </a:cubicBezTo>
                  <a:cubicBezTo>
                    <a:pt x="18" y="132"/>
                    <a:pt x="30" y="66"/>
                    <a:pt x="43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25" name="Freeform 229"/>
            <p:cNvSpPr>
              <a:spLocks/>
            </p:cNvSpPr>
            <p:nvPr/>
          </p:nvSpPr>
          <p:spPr bwMode="auto">
            <a:xfrm>
              <a:off x="4178" y="1420"/>
              <a:ext cx="1061" cy="969"/>
            </a:xfrm>
            <a:custGeom>
              <a:avLst/>
              <a:gdLst>
                <a:gd name="T0" fmla="*/ 0 w 1620"/>
                <a:gd name="T1" fmla="*/ 1298 h 1298"/>
                <a:gd name="T2" fmla="*/ 158 w 1620"/>
                <a:gd name="T3" fmla="*/ 1005 h 1298"/>
                <a:gd name="T4" fmla="*/ 405 w 1620"/>
                <a:gd name="T5" fmla="*/ 698 h 1298"/>
                <a:gd name="T6" fmla="*/ 765 w 1620"/>
                <a:gd name="T7" fmla="*/ 398 h 1298"/>
                <a:gd name="T8" fmla="*/ 1245 w 1620"/>
                <a:gd name="T9" fmla="*/ 128 h 1298"/>
                <a:gd name="T10" fmla="*/ 1620 w 1620"/>
                <a:gd name="T11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0" h="1298">
                  <a:moveTo>
                    <a:pt x="0" y="1298"/>
                  </a:moveTo>
                  <a:cubicBezTo>
                    <a:pt x="45" y="1201"/>
                    <a:pt x="91" y="1105"/>
                    <a:pt x="158" y="1005"/>
                  </a:cubicBezTo>
                  <a:cubicBezTo>
                    <a:pt x="225" y="905"/>
                    <a:pt x="304" y="799"/>
                    <a:pt x="405" y="698"/>
                  </a:cubicBezTo>
                  <a:cubicBezTo>
                    <a:pt x="506" y="597"/>
                    <a:pt x="625" y="493"/>
                    <a:pt x="765" y="398"/>
                  </a:cubicBezTo>
                  <a:cubicBezTo>
                    <a:pt x="905" y="303"/>
                    <a:pt x="1103" y="194"/>
                    <a:pt x="1245" y="128"/>
                  </a:cubicBezTo>
                  <a:cubicBezTo>
                    <a:pt x="1387" y="62"/>
                    <a:pt x="1503" y="31"/>
                    <a:pt x="162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26" name="Freeform 230"/>
            <p:cNvSpPr>
              <a:spLocks/>
            </p:cNvSpPr>
            <p:nvPr/>
          </p:nvSpPr>
          <p:spPr bwMode="auto">
            <a:xfrm>
              <a:off x="3195" y="2187"/>
              <a:ext cx="2034" cy="1029"/>
            </a:xfrm>
            <a:custGeom>
              <a:avLst/>
              <a:gdLst>
                <a:gd name="T0" fmla="*/ 0 w 2034"/>
                <a:gd name="T1" fmla="*/ 1029 h 1029"/>
                <a:gd name="T2" fmla="*/ 21 w 2034"/>
                <a:gd name="T3" fmla="*/ 915 h 1029"/>
                <a:gd name="T4" fmla="*/ 63 w 2034"/>
                <a:gd name="T5" fmla="*/ 786 h 1029"/>
                <a:gd name="T6" fmla="*/ 135 w 2034"/>
                <a:gd name="T7" fmla="*/ 666 h 1029"/>
                <a:gd name="T8" fmla="*/ 201 w 2034"/>
                <a:gd name="T9" fmla="*/ 591 h 1029"/>
                <a:gd name="T10" fmla="*/ 303 w 2034"/>
                <a:gd name="T11" fmla="*/ 498 h 1029"/>
                <a:gd name="T12" fmla="*/ 390 w 2034"/>
                <a:gd name="T13" fmla="*/ 435 h 1029"/>
                <a:gd name="T14" fmla="*/ 495 w 2034"/>
                <a:gd name="T15" fmla="*/ 366 h 1029"/>
                <a:gd name="T16" fmla="*/ 669 w 2034"/>
                <a:gd name="T17" fmla="*/ 285 h 1029"/>
                <a:gd name="T18" fmla="*/ 828 w 2034"/>
                <a:gd name="T19" fmla="*/ 228 h 1029"/>
                <a:gd name="T20" fmla="*/ 1035 w 2034"/>
                <a:gd name="T21" fmla="*/ 174 h 1029"/>
                <a:gd name="T22" fmla="*/ 1302 w 2034"/>
                <a:gd name="T23" fmla="*/ 117 h 1029"/>
                <a:gd name="T24" fmla="*/ 1632 w 2034"/>
                <a:gd name="T25" fmla="*/ 63 h 1029"/>
                <a:gd name="T26" fmla="*/ 2034 w 2034"/>
                <a:gd name="T27" fmla="*/ 0 h 1029"/>
                <a:gd name="T28" fmla="*/ 2034 w 2034"/>
                <a:gd name="T29" fmla="*/ 1014 h 1029"/>
                <a:gd name="T30" fmla="*/ 0 w 2034"/>
                <a:gd name="T31" fmla="*/ 10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4" h="1029">
                  <a:moveTo>
                    <a:pt x="0" y="1029"/>
                  </a:moveTo>
                  <a:lnTo>
                    <a:pt x="21" y="915"/>
                  </a:lnTo>
                  <a:lnTo>
                    <a:pt x="63" y="786"/>
                  </a:lnTo>
                  <a:lnTo>
                    <a:pt x="135" y="666"/>
                  </a:lnTo>
                  <a:lnTo>
                    <a:pt x="201" y="591"/>
                  </a:lnTo>
                  <a:lnTo>
                    <a:pt x="303" y="498"/>
                  </a:lnTo>
                  <a:lnTo>
                    <a:pt x="390" y="435"/>
                  </a:lnTo>
                  <a:lnTo>
                    <a:pt x="495" y="366"/>
                  </a:lnTo>
                  <a:lnTo>
                    <a:pt x="669" y="285"/>
                  </a:lnTo>
                  <a:lnTo>
                    <a:pt x="828" y="228"/>
                  </a:lnTo>
                  <a:lnTo>
                    <a:pt x="1035" y="174"/>
                  </a:lnTo>
                  <a:lnTo>
                    <a:pt x="1302" y="117"/>
                  </a:lnTo>
                  <a:lnTo>
                    <a:pt x="1632" y="63"/>
                  </a:lnTo>
                  <a:lnTo>
                    <a:pt x="2034" y="0"/>
                  </a:lnTo>
                  <a:lnTo>
                    <a:pt x="2034" y="1014"/>
                  </a:lnTo>
                  <a:lnTo>
                    <a:pt x="0" y="102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27" name="Freeform 231"/>
            <p:cNvSpPr>
              <a:spLocks/>
            </p:cNvSpPr>
            <p:nvPr/>
          </p:nvSpPr>
          <p:spPr bwMode="auto">
            <a:xfrm>
              <a:off x="442" y="2477"/>
              <a:ext cx="2779" cy="642"/>
            </a:xfrm>
            <a:custGeom>
              <a:avLst/>
              <a:gdLst>
                <a:gd name="T0" fmla="*/ 4243 w 4243"/>
                <a:gd name="T1" fmla="*/ 862 h 862"/>
                <a:gd name="T2" fmla="*/ 3767 w 4243"/>
                <a:gd name="T3" fmla="*/ 798 h 862"/>
                <a:gd name="T4" fmla="*/ 2803 w 4243"/>
                <a:gd name="T5" fmla="*/ 643 h 862"/>
                <a:gd name="T6" fmla="*/ 1427 w 4243"/>
                <a:gd name="T7" fmla="*/ 360 h 862"/>
                <a:gd name="T8" fmla="*/ 0 w 4243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3" h="862">
                  <a:moveTo>
                    <a:pt x="4243" y="862"/>
                  </a:moveTo>
                  <a:cubicBezTo>
                    <a:pt x="4125" y="848"/>
                    <a:pt x="4007" y="835"/>
                    <a:pt x="3767" y="798"/>
                  </a:cubicBezTo>
                  <a:cubicBezTo>
                    <a:pt x="3527" y="761"/>
                    <a:pt x="3193" y="716"/>
                    <a:pt x="2803" y="643"/>
                  </a:cubicBezTo>
                  <a:cubicBezTo>
                    <a:pt x="2413" y="570"/>
                    <a:pt x="1894" y="467"/>
                    <a:pt x="1427" y="360"/>
                  </a:cubicBezTo>
                  <a:cubicBezTo>
                    <a:pt x="960" y="253"/>
                    <a:pt x="480" y="12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28" name="Freeform 232"/>
            <p:cNvSpPr>
              <a:spLocks/>
            </p:cNvSpPr>
            <p:nvPr/>
          </p:nvSpPr>
          <p:spPr bwMode="auto">
            <a:xfrm>
              <a:off x="1387" y="2225"/>
              <a:ext cx="1862" cy="812"/>
            </a:xfrm>
            <a:custGeom>
              <a:avLst/>
              <a:gdLst>
                <a:gd name="T0" fmla="*/ 2843 w 2843"/>
                <a:gd name="T1" fmla="*/ 1088 h 1088"/>
                <a:gd name="T2" fmla="*/ 2295 w 2843"/>
                <a:gd name="T3" fmla="*/ 923 h 1088"/>
                <a:gd name="T4" fmla="*/ 1755 w 2843"/>
                <a:gd name="T5" fmla="*/ 743 h 1088"/>
                <a:gd name="T6" fmla="*/ 1163 w 2843"/>
                <a:gd name="T7" fmla="*/ 540 h 1088"/>
                <a:gd name="T8" fmla="*/ 645 w 2843"/>
                <a:gd name="T9" fmla="*/ 323 h 1088"/>
                <a:gd name="T10" fmla="*/ 0 w 284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3" h="1088">
                  <a:moveTo>
                    <a:pt x="2843" y="1088"/>
                  </a:moveTo>
                  <a:cubicBezTo>
                    <a:pt x="2659" y="1034"/>
                    <a:pt x="2476" y="981"/>
                    <a:pt x="2295" y="923"/>
                  </a:cubicBezTo>
                  <a:cubicBezTo>
                    <a:pt x="2114" y="865"/>
                    <a:pt x="1944" y="807"/>
                    <a:pt x="1755" y="743"/>
                  </a:cubicBezTo>
                  <a:cubicBezTo>
                    <a:pt x="1566" y="679"/>
                    <a:pt x="1348" y="610"/>
                    <a:pt x="1163" y="540"/>
                  </a:cubicBezTo>
                  <a:cubicBezTo>
                    <a:pt x="978" y="470"/>
                    <a:pt x="839" y="413"/>
                    <a:pt x="645" y="323"/>
                  </a:cubicBezTo>
                  <a:cubicBezTo>
                    <a:pt x="451" y="233"/>
                    <a:pt x="225" y="11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29" name="Freeform 233"/>
            <p:cNvSpPr>
              <a:spLocks/>
            </p:cNvSpPr>
            <p:nvPr/>
          </p:nvSpPr>
          <p:spPr bwMode="auto">
            <a:xfrm>
              <a:off x="1888" y="1945"/>
              <a:ext cx="1405" cy="992"/>
            </a:xfrm>
            <a:custGeom>
              <a:avLst/>
              <a:gdLst>
                <a:gd name="T0" fmla="*/ 2145 w 2145"/>
                <a:gd name="T1" fmla="*/ 1328 h 1328"/>
                <a:gd name="T2" fmla="*/ 1575 w 2145"/>
                <a:gd name="T3" fmla="*/ 1050 h 1328"/>
                <a:gd name="T4" fmla="*/ 1073 w 2145"/>
                <a:gd name="T5" fmla="*/ 765 h 1328"/>
                <a:gd name="T6" fmla="*/ 503 w 2145"/>
                <a:gd name="T7" fmla="*/ 390 h 1328"/>
                <a:gd name="T8" fmla="*/ 0 w 2145"/>
                <a:gd name="T9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5" h="1328">
                  <a:moveTo>
                    <a:pt x="2145" y="1328"/>
                  </a:moveTo>
                  <a:cubicBezTo>
                    <a:pt x="1949" y="1236"/>
                    <a:pt x="1754" y="1144"/>
                    <a:pt x="1575" y="1050"/>
                  </a:cubicBezTo>
                  <a:cubicBezTo>
                    <a:pt x="1396" y="956"/>
                    <a:pt x="1252" y="875"/>
                    <a:pt x="1073" y="765"/>
                  </a:cubicBezTo>
                  <a:cubicBezTo>
                    <a:pt x="894" y="655"/>
                    <a:pt x="682" y="517"/>
                    <a:pt x="503" y="390"/>
                  </a:cubicBezTo>
                  <a:cubicBezTo>
                    <a:pt x="324" y="263"/>
                    <a:pt x="162" y="131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30" name="Freeform 234"/>
            <p:cNvSpPr>
              <a:spLocks/>
            </p:cNvSpPr>
            <p:nvPr/>
          </p:nvSpPr>
          <p:spPr bwMode="auto">
            <a:xfrm>
              <a:off x="2350" y="1819"/>
              <a:ext cx="1002" cy="1021"/>
            </a:xfrm>
            <a:custGeom>
              <a:avLst/>
              <a:gdLst>
                <a:gd name="T0" fmla="*/ 1530 w 1530"/>
                <a:gd name="T1" fmla="*/ 1372 h 1372"/>
                <a:gd name="T2" fmla="*/ 1290 w 1530"/>
                <a:gd name="T3" fmla="*/ 1222 h 1372"/>
                <a:gd name="T4" fmla="*/ 968 w 1530"/>
                <a:gd name="T5" fmla="*/ 975 h 1372"/>
                <a:gd name="T6" fmla="*/ 623 w 1530"/>
                <a:gd name="T7" fmla="*/ 667 h 1372"/>
                <a:gd name="T8" fmla="*/ 263 w 1530"/>
                <a:gd name="T9" fmla="*/ 292 h 1372"/>
                <a:gd name="T10" fmla="*/ 0 w 1530"/>
                <a:gd name="T11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0" h="1372">
                  <a:moveTo>
                    <a:pt x="1530" y="1372"/>
                  </a:moveTo>
                  <a:cubicBezTo>
                    <a:pt x="1457" y="1330"/>
                    <a:pt x="1384" y="1288"/>
                    <a:pt x="1290" y="1222"/>
                  </a:cubicBezTo>
                  <a:cubicBezTo>
                    <a:pt x="1196" y="1156"/>
                    <a:pt x="1079" y="1067"/>
                    <a:pt x="968" y="975"/>
                  </a:cubicBezTo>
                  <a:cubicBezTo>
                    <a:pt x="857" y="883"/>
                    <a:pt x="740" y="781"/>
                    <a:pt x="623" y="667"/>
                  </a:cubicBezTo>
                  <a:cubicBezTo>
                    <a:pt x="506" y="553"/>
                    <a:pt x="367" y="403"/>
                    <a:pt x="263" y="292"/>
                  </a:cubicBezTo>
                  <a:cubicBezTo>
                    <a:pt x="159" y="181"/>
                    <a:pt x="79" y="9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31" name="Freeform 235"/>
            <p:cNvSpPr>
              <a:spLocks/>
            </p:cNvSpPr>
            <p:nvPr/>
          </p:nvSpPr>
          <p:spPr bwMode="auto">
            <a:xfrm>
              <a:off x="2792" y="1700"/>
              <a:ext cx="664" cy="1039"/>
            </a:xfrm>
            <a:custGeom>
              <a:avLst/>
              <a:gdLst>
                <a:gd name="T0" fmla="*/ 1013 w 1013"/>
                <a:gd name="T1" fmla="*/ 1395 h 1395"/>
                <a:gd name="T2" fmla="*/ 713 w 1013"/>
                <a:gd name="T3" fmla="*/ 1088 h 1395"/>
                <a:gd name="T4" fmla="*/ 488 w 1013"/>
                <a:gd name="T5" fmla="*/ 788 h 1395"/>
                <a:gd name="T6" fmla="*/ 203 w 1013"/>
                <a:gd name="T7" fmla="*/ 390 h 1395"/>
                <a:gd name="T8" fmla="*/ 0 w 1013"/>
                <a:gd name="T9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95">
                  <a:moveTo>
                    <a:pt x="1013" y="1395"/>
                  </a:moveTo>
                  <a:cubicBezTo>
                    <a:pt x="906" y="1292"/>
                    <a:pt x="800" y="1189"/>
                    <a:pt x="713" y="1088"/>
                  </a:cubicBezTo>
                  <a:cubicBezTo>
                    <a:pt x="626" y="987"/>
                    <a:pt x="573" y="904"/>
                    <a:pt x="488" y="788"/>
                  </a:cubicBezTo>
                  <a:cubicBezTo>
                    <a:pt x="403" y="672"/>
                    <a:pt x="284" y="521"/>
                    <a:pt x="203" y="390"/>
                  </a:cubicBezTo>
                  <a:cubicBezTo>
                    <a:pt x="122" y="259"/>
                    <a:pt x="61" y="12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32" name="Freeform 236"/>
            <p:cNvSpPr>
              <a:spLocks/>
            </p:cNvSpPr>
            <p:nvPr/>
          </p:nvSpPr>
          <p:spPr bwMode="auto">
            <a:xfrm>
              <a:off x="3210" y="1632"/>
              <a:ext cx="349" cy="1018"/>
            </a:xfrm>
            <a:custGeom>
              <a:avLst/>
              <a:gdLst>
                <a:gd name="T0" fmla="*/ 532 w 532"/>
                <a:gd name="T1" fmla="*/ 1365 h 1365"/>
                <a:gd name="T2" fmla="*/ 337 w 532"/>
                <a:gd name="T3" fmla="*/ 1028 h 1365"/>
                <a:gd name="T4" fmla="*/ 187 w 532"/>
                <a:gd name="T5" fmla="*/ 698 h 1365"/>
                <a:gd name="T6" fmla="*/ 67 w 532"/>
                <a:gd name="T7" fmla="*/ 315 h 1365"/>
                <a:gd name="T8" fmla="*/ 0 w 532"/>
                <a:gd name="T9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1365">
                  <a:moveTo>
                    <a:pt x="532" y="1365"/>
                  </a:moveTo>
                  <a:cubicBezTo>
                    <a:pt x="463" y="1252"/>
                    <a:pt x="394" y="1139"/>
                    <a:pt x="337" y="1028"/>
                  </a:cubicBezTo>
                  <a:cubicBezTo>
                    <a:pt x="280" y="917"/>
                    <a:pt x="232" y="817"/>
                    <a:pt x="187" y="698"/>
                  </a:cubicBezTo>
                  <a:cubicBezTo>
                    <a:pt x="142" y="579"/>
                    <a:pt x="98" y="431"/>
                    <a:pt x="67" y="315"/>
                  </a:cubicBezTo>
                  <a:cubicBezTo>
                    <a:pt x="36" y="199"/>
                    <a:pt x="18" y="9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33" name="Freeform 237"/>
            <p:cNvSpPr>
              <a:spLocks/>
            </p:cNvSpPr>
            <p:nvPr/>
          </p:nvSpPr>
          <p:spPr bwMode="auto">
            <a:xfrm>
              <a:off x="3893" y="1461"/>
              <a:ext cx="280" cy="1010"/>
            </a:xfrm>
            <a:custGeom>
              <a:avLst/>
              <a:gdLst>
                <a:gd name="T0" fmla="*/ 0 w 428"/>
                <a:gd name="T1" fmla="*/ 1357 h 1357"/>
                <a:gd name="T2" fmla="*/ 53 w 428"/>
                <a:gd name="T3" fmla="*/ 982 h 1357"/>
                <a:gd name="T4" fmla="*/ 143 w 428"/>
                <a:gd name="T5" fmla="*/ 570 h 1357"/>
                <a:gd name="T6" fmla="*/ 300 w 428"/>
                <a:gd name="T7" fmla="*/ 195 h 1357"/>
                <a:gd name="T8" fmla="*/ 428 w 428"/>
                <a:gd name="T9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1357">
                  <a:moveTo>
                    <a:pt x="0" y="1357"/>
                  </a:moveTo>
                  <a:cubicBezTo>
                    <a:pt x="14" y="1235"/>
                    <a:pt x="29" y="1113"/>
                    <a:pt x="53" y="982"/>
                  </a:cubicBezTo>
                  <a:cubicBezTo>
                    <a:pt x="77" y="851"/>
                    <a:pt x="102" y="701"/>
                    <a:pt x="143" y="570"/>
                  </a:cubicBezTo>
                  <a:cubicBezTo>
                    <a:pt x="184" y="439"/>
                    <a:pt x="253" y="290"/>
                    <a:pt x="300" y="195"/>
                  </a:cubicBezTo>
                  <a:cubicBezTo>
                    <a:pt x="347" y="100"/>
                    <a:pt x="387" y="50"/>
                    <a:pt x="428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34" name="Freeform 238"/>
            <p:cNvSpPr>
              <a:spLocks/>
            </p:cNvSpPr>
            <p:nvPr/>
          </p:nvSpPr>
          <p:spPr bwMode="auto">
            <a:xfrm>
              <a:off x="4679" y="1998"/>
              <a:ext cx="550" cy="279"/>
            </a:xfrm>
            <a:custGeom>
              <a:avLst/>
              <a:gdLst>
                <a:gd name="T0" fmla="*/ 0 w 840"/>
                <a:gd name="T1" fmla="*/ 375 h 375"/>
                <a:gd name="T2" fmla="*/ 300 w 840"/>
                <a:gd name="T3" fmla="*/ 195 h 375"/>
                <a:gd name="T4" fmla="*/ 840 w 84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375">
                  <a:moveTo>
                    <a:pt x="0" y="375"/>
                  </a:moveTo>
                  <a:cubicBezTo>
                    <a:pt x="80" y="316"/>
                    <a:pt x="160" y="257"/>
                    <a:pt x="300" y="195"/>
                  </a:cubicBezTo>
                  <a:cubicBezTo>
                    <a:pt x="440" y="133"/>
                    <a:pt x="640" y="66"/>
                    <a:pt x="84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35" name="Freeform 239"/>
            <p:cNvSpPr>
              <a:spLocks/>
            </p:cNvSpPr>
            <p:nvPr/>
          </p:nvSpPr>
          <p:spPr bwMode="auto">
            <a:xfrm>
              <a:off x="3198" y="2191"/>
              <a:ext cx="2019" cy="1032"/>
            </a:xfrm>
            <a:custGeom>
              <a:avLst/>
              <a:gdLst>
                <a:gd name="T0" fmla="*/ 0 w 3082"/>
                <a:gd name="T1" fmla="*/ 1387 h 1387"/>
                <a:gd name="T2" fmla="*/ 75 w 3082"/>
                <a:gd name="T3" fmla="*/ 1102 h 1387"/>
                <a:gd name="T4" fmla="*/ 270 w 3082"/>
                <a:gd name="T5" fmla="*/ 825 h 1387"/>
                <a:gd name="T6" fmla="*/ 660 w 3082"/>
                <a:gd name="T7" fmla="*/ 540 h 1387"/>
                <a:gd name="T8" fmla="*/ 1035 w 3082"/>
                <a:gd name="T9" fmla="*/ 375 h 1387"/>
                <a:gd name="T10" fmla="*/ 1485 w 3082"/>
                <a:gd name="T11" fmla="*/ 247 h 1387"/>
                <a:gd name="T12" fmla="*/ 2205 w 3082"/>
                <a:gd name="T13" fmla="*/ 120 h 1387"/>
                <a:gd name="T14" fmla="*/ 3082 w 3082"/>
                <a:gd name="T15" fmla="*/ 0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2" h="1387">
                  <a:moveTo>
                    <a:pt x="0" y="1387"/>
                  </a:moveTo>
                  <a:cubicBezTo>
                    <a:pt x="15" y="1291"/>
                    <a:pt x="30" y="1196"/>
                    <a:pt x="75" y="1102"/>
                  </a:cubicBezTo>
                  <a:cubicBezTo>
                    <a:pt x="120" y="1008"/>
                    <a:pt x="172" y="919"/>
                    <a:pt x="270" y="825"/>
                  </a:cubicBezTo>
                  <a:cubicBezTo>
                    <a:pt x="368" y="731"/>
                    <a:pt x="533" y="615"/>
                    <a:pt x="660" y="540"/>
                  </a:cubicBezTo>
                  <a:cubicBezTo>
                    <a:pt x="787" y="465"/>
                    <a:pt x="898" y="424"/>
                    <a:pt x="1035" y="375"/>
                  </a:cubicBezTo>
                  <a:cubicBezTo>
                    <a:pt x="1172" y="326"/>
                    <a:pt x="1290" y="289"/>
                    <a:pt x="1485" y="247"/>
                  </a:cubicBezTo>
                  <a:cubicBezTo>
                    <a:pt x="1680" y="205"/>
                    <a:pt x="1939" y="161"/>
                    <a:pt x="2205" y="120"/>
                  </a:cubicBezTo>
                  <a:cubicBezTo>
                    <a:pt x="2471" y="79"/>
                    <a:pt x="2776" y="39"/>
                    <a:pt x="3082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55537" name="Group 241"/>
          <p:cNvGrpSpPr>
            <a:grpSpLocks/>
          </p:cNvGrpSpPr>
          <p:nvPr/>
        </p:nvGrpSpPr>
        <p:grpSpPr bwMode="auto">
          <a:xfrm>
            <a:off x="-4851400" y="2257425"/>
            <a:ext cx="7615238" cy="2862263"/>
            <a:chOff x="442" y="1420"/>
            <a:chExt cx="4797" cy="1803"/>
          </a:xfrm>
        </p:grpSpPr>
        <p:sp>
          <p:nvSpPr>
            <p:cNvPr id="55538" name="Freeform 242"/>
            <p:cNvSpPr>
              <a:spLocks/>
            </p:cNvSpPr>
            <p:nvPr/>
          </p:nvSpPr>
          <p:spPr bwMode="auto">
            <a:xfrm>
              <a:off x="3628" y="1556"/>
              <a:ext cx="96" cy="976"/>
            </a:xfrm>
            <a:custGeom>
              <a:avLst/>
              <a:gdLst>
                <a:gd name="T0" fmla="*/ 148 w 148"/>
                <a:gd name="T1" fmla="*/ 1308 h 1308"/>
                <a:gd name="T2" fmla="*/ 73 w 148"/>
                <a:gd name="T3" fmla="*/ 1050 h 1308"/>
                <a:gd name="T4" fmla="*/ 10 w 148"/>
                <a:gd name="T5" fmla="*/ 648 h 1308"/>
                <a:gd name="T6" fmla="*/ 13 w 148"/>
                <a:gd name="T7" fmla="*/ 240 h 1308"/>
                <a:gd name="T8" fmla="*/ 43 w 148"/>
                <a:gd name="T9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308">
                  <a:moveTo>
                    <a:pt x="148" y="1308"/>
                  </a:moveTo>
                  <a:cubicBezTo>
                    <a:pt x="122" y="1234"/>
                    <a:pt x="96" y="1160"/>
                    <a:pt x="73" y="1050"/>
                  </a:cubicBezTo>
                  <a:cubicBezTo>
                    <a:pt x="50" y="940"/>
                    <a:pt x="20" y="783"/>
                    <a:pt x="10" y="648"/>
                  </a:cubicBezTo>
                  <a:cubicBezTo>
                    <a:pt x="0" y="513"/>
                    <a:pt x="8" y="348"/>
                    <a:pt x="13" y="240"/>
                  </a:cubicBezTo>
                  <a:cubicBezTo>
                    <a:pt x="18" y="132"/>
                    <a:pt x="30" y="66"/>
                    <a:pt x="43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39" name="Freeform 243"/>
            <p:cNvSpPr>
              <a:spLocks/>
            </p:cNvSpPr>
            <p:nvPr/>
          </p:nvSpPr>
          <p:spPr bwMode="auto">
            <a:xfrm>
              <a:off x="4178" y="1420"/>
              <a:ext cx="1061" cy="969"/>
            </a:xfrm>
            <a:custGeom>
              <a:avLst/>
              <a:gdLst>
                <a:gd name="T0" fmla="*/ 0 w 1620"/>
                <a:gd name="T1" fmla="*/ 1298 h 1298"/>
                <a:gd name="T2" fmla="*/ 158 w 1620"/>
                <a:gd name="T3" fmla="*/ 1005 h 1298"/>
                <a:gd name="T4" fmla="*/ 405 w 1620"/>
                <a:gd name="T5" fmla="*/ 698 h 1298"/>
                <a:gd name="T6" fmla="*/ 765 w 1620"/>
                <a:gd name="T7" fmla="*/ 398 h 1298"/>
                <a:gd name="T8" fmla="*/ 1245 w 1620"/>
                <a:gd name="T9" fmla="*/ 128 h 1298"/>
                <a:gd name="T10" fmla="*/ 1620 w 1620"/>
                <a:gd name="T11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0" h="1298">
                  <a:moveTo>
                    <a:pt x="0" y="1298"/>
                  </a:moveTo>
                  <a:cubicBezTo>
                    <a:pt x="45" y="1201"/>
                    <a:pt x="91" y="1105"/>
                    <a:pt x="158" y="1005"/>
                  </a:cubicBezTo>
                  <a:cubicBezTo>
                    <a:pt x="225" y="905"/>
                    <a:pt x="304" y="799"/>
                    <a:pt x="405" y="698"/>
                  </a:cubicBezTo>
                  <a:cubicBezTo>
                    <a:pt x="506" y="597"/>
                    <a:pt x="625" y="493"/>
                    <a:pt x="765" y="398"/>
                  </a:cubicBezTo>
                  <a:cubicBezTo>
                    <a:pt x="905" y="303"/>
                    <a:pt x="1103" y="194"/>
                    <a:pt x="1245" y="128"/>
                  </a:cubicBezTo>
                  <a:cubicBezTo>
                    <a:pt x="1387" y="62"/>
                    <a:pt x="1503" y="31"/>
                    <a:pt x="162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40" name="Freeform 244"/>
            <p:cNvSpPr>
              <a:spLocks/>
            </p:cNvSpPr>
            <p:nvPr/>
          </p:nvSpPr>
          <p:spPr bwMode="auto">
            <a:xfrm>
              <a:off x="3195" y="2187"/>
              <a:ext cx="2034" cy="1029"/>
            </a:xfrm>
            <a:custGeom>
              <a:avLst/>
              <a:gdLst>
                <a:gd name="T0" fmla="*/ 0 w 2034"/>
                <a:gd name="T1" fmla="*/ 1029 h 1029"/>
                <a:gd name="T2" fmla="*/ 21 w 2034"/>
                <a:gd name="T3" fmla="*/ 915 h 1029"/>
                <a:gd name="T4" fmla="*/ 63 w 2034"/>
                <a:gd name="T5" fmla="*/ 786 h 1029"/>
                <a:gd name="T6" fmla="*/ 135 w 2034"/>
                <a:gd name="T7" fmla="*/ 666 h 1029"/>
                <a:gd name="T8" fmla="*/ 201 w 2034"/>
                <a:gd name="T9" fmla="*/ 591 h 1029"/>
                <a:gd name="T10" fmla="*/ 303 w 2034"/>
                <a:gd name="T11" fmla="*/ 498 h 1029"/>
                <a:gd name="T12" fmla="*/ 390 w 2034"/>
                <a:gd name="T13" fmla="*/ 435 h 1029"/>
                <a:gd name="T14" fmla="*/ 495 w 2034"/>
                <a:gd name="T15" fmla="*/ 366 h 1029"/>
                <a:gd name="T16" fmla="*/ 669 w 2034"/>
                <a:gd name="T17" fmla="*/ 285 h 1029"/>
                <a:gd name="T18" fmla="*/ 828 w 2034"/>
                <a:gd name="T19" fmla="*/ 228 h 1029"/>
                <a:gd name="T20" fmla="*/ 1035 w 2034"/>
                <a:gd name="T21" fmla="*/ 174 h 1029"/>
                <a:gd name="T22" fmla="*/ 1302 w 2034"/>
                <a:gd name="T23" fmla="*/ 117 h 1029"/>
                <a:gd name="T24" fmla="*/ 1632 w 2034"/>
                <a:gd name="T25" fmla="*/ 63 h 1029"/>
                <a:gd name="T26" fmla="*/ 2034 w 2034"/>
                <a:gd name="T27" fmla="*/ 0 h 1029"/>
                <a:gd name="T28" fmla="*/ 2034 w 2034"/>
                <a:gd name="T29" fmla="*/ 1014 h 1029"/>
                <a:gd name="T30" fmla="*/ 0 w 2034"/>
                <a:gd name="T31" fmla="*/ 10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4" h="1029">
                  <a:moveTo>
                    <a:pt x="0" y="1029"/>
                  </a:moveTo>
                  <a:lnTo>
                    <a:pt x="21" y="915"/>
                  </a:lnTo>
                  <a:lnTo>
                    <a:pt x="63" y="786"/>
                  </a:lnTo>
                  <a:lnTo>
                    <a:pt x="135" y="666"/>
                  </a:lnTo>
                  <a:lnTo>
                    <a:pt x="201" y="591"/>
                  </a:lnTo>
                  <a:lnTo>
                    <a:pt x="303" y="498"/>
                  </a:lnTo>
                  <a:lnTo>
                    <a:pt x="390" y="435"/>
                  </a:lnTo>
                  <a:lnTo>
                    <a:pt x="495" y="366"/>
                  </a:lnTo>
                  <a:lnTo>
                    <a:pt x="669" y="285"/>
                  </a:lnTo>
                  <a:lnTo>
                    <a:pt x="828" y="228"/>
                  </a:lnTo>
                  <a:lnTo>
                    <a:pt x="1035" y="174"/>
                  </a:lnTo>
                  <a:lnTo>
                    <a:pt x="1302" y="117"/>
                  </a:lnTo>
                  <a:lnTo>
                    <a:pt x="1632" y="63"/>
                  </a:lnTo>
                  <a:lnTo>
                    <a:pt x="2034" y="0"/>
                  </a:lnTo>
                  <a:lnTo>
                    <a:pt x="2034" y="1014"/>
                  </a:lnTo>
                  <a:lnTo>
                    <a:pt x="0" y="102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41" name="Freeform 245"/>
            <p:cNvSpPr>
              <a:spLocks/>
            </p:cNvSpPr>
            <p:nvPr/>
          </p:nvSpPr>
          <p:spPr bwMode="auto">
            <a:xfrm>
              <a:off x="442" y="2477"/>
              <a:ext cx="2779" cy="642"/>
            </a:xfrm>
            <a:custGeom>
              <a:avLst/>
              <a:gdLst>
                <a:gd name="T0" fmla="*/ 4243 w 4243"/>
                <a:gd name="T1" fmla="*/ 862 h 862"/>
                <a:gd name="T2" fmla="*/ 3767 w 4243"/>
                <a:gd name="T3" fmla="*/ 798 h 862"/>
                <a:gd name="T4" fmla="*/ 2803 w 4243"/>
                <a:gd name="T5" fmla="*/ 643 h 862"/>
                <a:gd name="T6" fmla="*/ 1427 w 4243"/>
                <a:gd name="T7" fmla="*/ 360 h 862"/>
                <a:gd name="T8" fmla="*/ 0 w 4243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3" h="862">
                  <a:moveTo>
                    <a:pt x="4243" y="862"/>
                  </a:moveTo>
                  <a:cubicBezTo>
                    <a:pt x="4125" y="848"/>
                    <a:pt x="4007" y="835"/>
                    <a:pt x="3767" y="798"/>
                  </a:cubicBezTo>
                  <a:cubicBezTo>
                    <a:pt x="3527" y="761"/>
                    <a:pt x="3193" y="716"/>
                    <a:pt x="2803" y="643"/>
                  </a:cubicBezTo>
                  <a:cubicBezTo>
                    <a:pt x="2413" y="570"/>
                    <a:pt x="1894" y="467"/>
                    <a:pt x="1427" y="360"/>
                  </a:cubicBezTo>
                  <a:cubicBezTo>
                    <a:pt x="960" y="253"/>
                    <a:pt x="480" y="12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42" name="Freeform 246"/>
            <p:cNvSpPr>
              <a:spLocks/>
            </p:cNvSpPr>
            <p:nvPr/>
          </p:nvSpPr>
          <p:spPr bwMode="auto">
            <a:xfrm>
              <a:off x="1387" y="2225"/>
              <a:ext cx="1862" cy="812"/>
            </a:xfrm>
            <a:custGeom>
              <a:avLst/>
              <a:gdLst>
                <a:gd name="T0" fmla="*/ 2843 w 2843"/>
                <a:gd name="T1" fmla="*/ 1088 h 1088"/>
                <a:gd name="T2" fmla="*/ 2295 w 2843"/>
                <a:gd name="T3" fmla="*/ 923 h 1088"/>
                <a:gd name="T4" fmla="*/ 1755 w 2843"/>
                <a:gd name="T5" fmla="*/ 743 h 1088"/>
                <a:gd name="T6" fmla="*/ 1163 w 2843"/>
                <a:gd name="T7" fmla="*/ 540 h 1088"/>
                <a:gd name="T8" fmla="*/ 645 w 2843"/>
                <a:gd name="T9" fmla="*/ 323 h 1088"/>
                <a:gd name="T10" fmla="*/ 0 w 284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3" h="1088">
                  <a:moveTo>
                    <a:pt x="2843" y="1088"/>
                  </a:moveTo>
                  <a:cubicBezTo>
                    <a:pt x="2659" y="1034"/>
                    <a:pt x="2476" y="981"/>
                    <a:pt x="2295" y="923"/>
                  </a:cubicBezTo>
                  <a:cubicBezTo>
                    <a:pt x="2114" y="865"/>
                    <a:pt x="1944" y="807"/>
                    <a:pt x="1755" y="743"/>
                  </a:cubicBezTo>
                  <a:cubicBezTo>
                    <a:pt x="1566" y="679"/>
                    <a:pt x="1348" y="610"/>
                    <a:pt x="1163" y="540"/>
                  </a:cubicBezTo>
                  <a:cubicBezTo>
                    <a:pt x="978" y="470"/>
                    <a:pt x="839" y="413"/>
                    <a:pt x="645" y="323"/>
                  </a:cubicBezTo>
                  <a:cubicBezTo>
                    <a:pt x="451" y="233"/>
                    <a:pt x="225" y="11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43" name="Freeform 247"/>
            <p:cNvSpPr>
              <a:spLocks/>
            </p:cNvSpPr>
            <p:nvPr/>
          </p:nvSpPr>
          <p:spPr bwMode="auto">
            <a:xfrm>
              <a:off x="1888" y="1945"/>
              <a:ext cx="1405" cy="992"/>
            </a:xfrm>
            <a:custGeom>
              <a:avLst/>
              <a:gdLst>
                <a:gd name="T0" fmla="*/ 2145 w 2145"/>
                <a:gd name="T1" fmla="*/ 1328 h 1328"/>
                <a:gd name="T2" fmla="*/ 1575 w 2145"/>
                <a:gd name="T3" fmla="*/ 1050 h 1328"/>
                <a:gd name="T4" fmla="*/ 1073 w 2145"/>
                <a:gd name="T5" fmla="*/ 765 h 1328"/>
                <a:gd name="T6" fmla="*/ 503 w 2145"/>
                <a:gd name="T7" fmla="*/ 390 h 1328"/>
                <a:gd name="T8" fmla="*/ 0 w 2145"/>
                <a:gd name="T9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5" h="1328">
                  <a:moveTo>
                    <a:pt x="2145" y="1328"/>
                  </a:moveTo>
                  <a:cubicBezTo>
                    <a:pt x="1949" y="1236"/>
                    <a:pt x="1754" y="1144"/>
                    <a:pt x="1575" y="1050"/>
                  </a:cubicBezTo>
                  <a:cubicBezTo>
                    <a:pt x="1396" y="956"/>
                    <a:pt x="1252" y="875"/>
                    <a:pt x="1073" y="765"/>
                  </a:cubicBezTo>
                  <a:cubicBezTo>
                    <a:pt x="894" y="655"/>
                    <a:pt x="682" y="517"/>
                    <a:pt x="503" y="390"/>
                  </a:cubicBezTo>
                  <a:cubicBezTo>
                    <a:pt x="324" y="263"/>
                    <a:pt x="162" y="131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44" name="Freeform 248"/>
            <p:cNvSpPr>
              <a:spLocks/>
            </p:cNvSpPr>
            <p:nvPr/>
          </p:nvSpPr>
          <p:spPr bwMode="auto">
            <a:xfrm>
              <a:off x="2350" y="1819"/>
              <a:ext cx="1002" cy="1021"/>
            </a:xfrm>
            <a:custGeom>
              <a:avLst/>
              <a:gdLst>
                <a:gd name="T0" fmla="*/ 1530 w 1530"/>
                <a:gd name="T1" fmla="*/ 1372 h 1372"/>
                <a:gd name="T2" fmla="*/ 1290 w 1530"/>
                <a:gd name="T3" fmla="*/ 1222 h 1372"/>
                <a:gd name="T4" fmla="*/ 968 w 1530"/>
                <a:gd name="T5" fmla="*/ 975 h 1372"/>
                <a:gd name="T6" fmla="*/ 623 w 1530"/>
                <a:gd name="T7" fmla="*/ 667 h 1372"/>
                <a:gd name="T8" fmla="*/ 263 w 1530"/>
                <a:gd name="T9" fmla="*/ 292 h 1372"/>
                <a:gd name="T10" fmla="*/ 0 w 1530"/>
                <a:gd name="T11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0" h="1372">
                  <a:moveTo>
                    <a:pt x="1530" y="1372"/>
                  </a:moveTo>
                  <a:cubicBezTo>
                    <a:pt x="1457" y="1330"/>
                    <a:pt x="1384" y="1288"/>
                    <a:pt x="1290" y="1222"/>
                  </a:cubicBezTo>
                  <a:cubicBezTo>
                    <a:pt x="1196" y="1156"/>
                    <a:pt x="1079" y="1067"/>
                    <a:pt x="968" y="975"/>
                  </a:cubicBezTo>
                  <a:cubicBezTo>
                    <a:pt x="857" y="883"/>
                    <a:pt x="740" y="781"/>
                    <a:pt x="623" y="667"/>
                  </a:cubicBezTo>
                  <a:cubicBezTo>
                    <a:pt x="506" y="553"/>
                    <a:pt x="367" y="403"/>
                    <a:pt x="263" y="292"/>
                  </a:cubicBezTo>
                  <a:cubicBezTo>
                    <a:pt x="159" y="181"/>
                    <a:pt x="79" y="9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45" name="Freeform 249"/>
            <p:cNvSpPr>
              <a:spLocks/>
            </p:cNvSpPr>
            <p:nvPr/>
          </p:nvSpPr>
          <p:spPr bwMode="auto">
            <a:xfrm>
              <a:off x="2792" y="1700"/>
              <a:ext cx="664" cy="1039"/>
            </a:xfrm>
            <a:custGeom>
              <a:avLst/>
              <a:gdLst>
                <a:gd name="T0" fmla="*/ 1013 w 1013"/>
                <a:gd name="T1" fmla="*/ 1395 h 1395"/>
                <a:gd name="T2" fmla="*/ 713 w 1013"/>
                <a:gd name="T3" fmla="*/ 1088 h 1395"/>
                <a:gd name="T4" fmla="*/ 488 w 1013"/>
                <a:gd name="T5" fmla="*/ 788 h 1395"/>
                <a:gd name="T6" fmla="*/ 203 w 1013"/>
                <a:gd name="T7" fmla="*/ 390 h 1395"/>
                <a:gd name="T8" fmla="*/ 0 w 1013"/>
                <a:gd name="T9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95">
                  <a:moveTo>
                    <a:pt x="1013" y="1395"/>
                  </a:moveTo>
                  <a:cubicBezTo>
                    <a:pt x="906" y="1292"/>
                    <a:pt x="800" y="1189"/>
                    <a:pt x="713" y="1088"/>
                  </a:cubicBezTo>
                  <a:cubicBezTo>
                    <a:pt x="626" y="987"/>
                    <a:pt x="573" y="904"/>
                    <a:pt x="488" y="788"/>
                  </a:cubicBezTo>
                  <a:cubicBezTo>
                    <a:pt x="403" y="672"/>
                    <a:pt x="284" y="521"/>
                    <a:pt x="203" y="390"/>
                  </a:cubicBezTo>
                  <a:cubicBezTo>
                    <a:pt x="122" y="259"/>
                    <a:pt x="61" y="12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46" name="Freeform 250"/>
            <p:cNvSpPr>
              <a:spLocks/>
            </p:cNvSpPr>
            <p:nvPr/>
          </p:nvSpPr>
          <p:spPr bwMode="auto">
            <a:xfrm>
              <a:off x="3210" y="1632"/>
              <a:ext cx="349" cy="1018"/>
            </a:xfrm>
            <a:custGeom>
              <a:avLst/>
              <a:gdLst>
                <a:gd name="T0" fmla="*/ 532 w 532"/>
                <a:gd name="T1" fmla="*/ 1365 h 1365"/>
                <a:gd name="T2" fmla="*/ 337 w 532"/>
                <a:gd name="T3" fmla="*/ 1028 h 1365"/>
                <a:gd name="T4" fmla="*/ 187 w 532"/>
                <a:gd name="T5" fmla="*/ 698 h 1365"/>
                <a:gd name="T6" fmla="*/ 67 w 532"/>
                <a:gd name="T7" fmla="*/ 315 h 1365"/>
                <a:gd name="T8" fmla="*/ 0 w 532"/>
                <a:gd name="T9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1365">
                  <a:moveTo>
                    <a:pt x="532" y="1365"/>
                  </a:moveTo>
                  <a:cubicBezTo>
                    <a:pt x="463" y="1252"/>
                    <a:pt x="394" y="1139"/>
                    <a:pt x="337" y="1028"/>
                  </a:cubicBezTo>
                  <a:cubicBezTo>
                    <a:pt x="280" y="917"/>
                    <a:pt x="232" y="817"/>
                    <a:pt x="187" y="698"/>
                  </a:cubicBezTo>
                  <a:cubicBezTo>
                    <a:pt x="142" y="579"/>
                    <a:pt x="98" y="431"/>
                    <a:pt x="67" y="315"/>
                  </a:cubicBezTo>
                  <a:cubicBezTo>
                    <a:pt x="36" y="199"/>
                    <a:pt x="18" y="9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47" name="Freeform 251"/>
            <p:cNvSpPr>
              <a:spLocks/>
            </p:cNvSpPr>
            <p:nvPr/>
          </p:nvSpPr>
          <p:spPr bwMode="auto">
            <a:xfrm>
              <a:off x="3893" y="1461"/>
              <a:ext cx="280" cy="1010"/>
            </a:xfrm>
            <a:custGeom>
              <a:avLst/>
              <a:gdLst>
                <a:gd name="T0" fmla="*/ 0 w 428"/>
                <a:gd name="T1" fmla="*/ 1357 h 1357"/>
                <a:gd name="T2" fmla="*/ 53 w 428"/>
                <a:gd name="T3" fmla="*/ 982 h 1357"/>
                <a:gd name="T4" fmla="*/ 143 w 428"/>
                <a:gd name="T5" fmla="*/ 570 h 1357"/>
                <a:gd name="T6" fmla="*/ 300 w 428"/>
                <a:gd name="T7" fmla="*/ 195 h 1357"/>
                <a:gd name="T8" fmla="*/ 428 w 428"/>
                <a:gd name="T9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1357">
                  <a:moveTo>
                    <a:pt x="0" y="1357"/>
                  </a:moveTo>
                  <a:cubicBezTo>
                    <a:pt x="14" y="1235"/>
                    <a:pt x="29" y="1113"/>
                    <a:pt x="53" y="982"/>
                  </a:cubicBezTo>
                  <a:cubicBezTo>
                    <a:pt x="77" y="851"/>
                    <a:pt x="102" y="701"/>
                    <a:pt x="143" y="570"/>
                  </a:cubicBezTo>
                  <a:cubicBezTo>
                    <a:pt x="184" y="439"/>
                    <a:pt x="253" y="290"/>
                    <a:pt x="300" y="195"/>
                  </a:cubicBezTo>
                  <a:cubicBezTo>
                    <a:pt x="347" y="100"/>
                    <a:pt x="387" y="50"/>
                    <a:pt x="428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48" name="Freeform 252"/>
            <p:cNvSpPr>
              <a:spLocks/>
            </p:cNvSpPr>
            <p:nvPr/>
          </p:nvSpPr>
          <p:spPr bwMode="auto">
            <a:xfrm>
              <a:off x="4679" y="1998"/>
              <a:ext cx="550" cy="279"/>
            </a:xfrm>
            <a:custGeom>
              <a:avLst/>
              <a:gdLst>
                <a:gd name="T0" fmla="*/ 0 w 840"/>
                <a:gd name="T1" fmla="*/ 375 h 375"/>
                <a:gd name="T2" fmla="*/ 300 w 840"/>
                <a:gd name="T3" fmla="*/ 195 h 375"/>
                <a:gd name="T4" fmla="*/ 840 w 84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375">
                  <a:moveTo>
                    <a:pt x="0" y="375"/>
                  </a:moveTo>
                  <a:cubicBezTo>
                    <a:pt x="80" y="316"/>
                    <a:pt x="160" y="257"/>
                    <a:pt x="300" y="195"/>
                  </a:cubicBezTo>
                  <a:cubicBezTo>
                    <a:pt x="440" y="133"/>
                    <a:pt x="640" y="66"/>
                    <a:pt x="84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549" name="Freeform 253"/>
            <p:cNvSpPr>
              <a:spLocks/>
            </p:cNvSpPr>
            <p:nvPr/>
          </p:nvSpPr>
          <p:spPr bwMode="auto">
            <a:xfrm>
              <a:off x="3198" y="2191"/>
              <a:ext cx="2019" cy="1032"/>
            </a:xfrm>
            <a:custGeom>
              <a:avLst/>
              <a:gdLst>
                <a:gd name="T0" fmla="*/ 0 w 3082"/>
                <a:gd name="T1" fmla="*/ 1387 h 1387"/>
                <a:gd name="T2" fmla="*/ 75 w 3082"/>
                <a:gd name="T3" fmla="*/ 1102 h 1387"/>
                <a:gd name="T4" fmla="*/ 270 w 3082"/>
                <a:gd name="T5" fmla="*/ 825 h 1387"/>
                <a:gd name="T6" fmla="*/ 660 w 3082"/>
                <a:gd name="T7" fmla="*/ 540 h 1387"/>
                <a:gd name="T8" fmla="*/ 1035 w 3082"/>
                <a:gd name="T9" fmla="*/ 375 h 1387"/>
                <a:gd name="T10" fmla="*/ 1485 w 3082"/>
                <a:gd name="T11" fmla="*/ 247 h 1387"/>
                <a:gd name="T12" fmla="*/ 2205 w 3082"/>
                <a:gd name="T13" fmla="*/ 120 h 1387"/>
                <a:gd name="T14" fmla="*/ 3082 w 3082"/>
                <a:gd name="T15" fmla="*/ 0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2" h="1387">
                  <a:moveTo>
                    <a:pt x="0" y="1387"/>
                  </a:moveTo>
                  <a:cubicBezTo>
                    <a:pt x="15" y="1291"/>
                    <a:pt x="30" y="1196"/>
                    <a:pt x="75" y="1102"/>
                  </a:cubicBezTo>
                  <a:cubicBezTo>
                    <a:pt x="120" y="1008"/>
                    <a:pt x="172" y="919"/>
                    <a:pt x="270" y="825"/>
                  </a:cubicBezTo>
                  <a:cubicBezTo>
                    <a:pt x="368" y="731"/>
                    <a:pt x="533" y="615"/>
                    <a:pt x="660" y="540"/>
                  </a:cubicBezTo>
                  <a:cubicBezTo>
                    <a:pt x="787" y="465"/>
                    <a:pt x="898" y="424"/>
                    <a:pt x="1035" y="375"/>
                  </a:cubicBezTo>
                  <a:cubicBezTo>
                    <a:pt x="1172" y="326"/>
                    <a:pt x="1290" y="289"/>
                    <a:pt x="1485" y="247"/>
                  </a:cubicBezTo>
                  <a:cubicBezTo>
                    <a:pt x="1680" y="205"/>
                    <a:pt x="1939" y="161"/>
                    <a:pt x="2205" y="120"/>
                  </a:cubicBezTo>
                  <a:cubicBezTo>
                    <a:pt x="2471" y="79"/>
                    <a:pt x="2776" y="39"/>
                    <a:pt x="3082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55318" name="Line 22"/>
          <p:cNvSpPr>
            <a:spLocks noChangeShapeType="1"/>
          </p:cNvSpPr>
          <p:nvPr/>
        </p:nvSpPr>
        <p:spPr bwMode="auto">
          <a:xfrm flipV="1">
            <a:off x="774700" y="5076105"/>
            <a:ext cx="7685088" cy="47625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grpSp>
        <p:nvGrpSpPr>
          <p:cNvPr id="55353" name="Group 57"/>
          <p:cNvGrpSpPr>
            <a:grpSpLocks/>
          </p:cNvGrpSpPr>
          <p:nvPr/>
        </p:nvGrpSpPr>
        <p:grpSpPr bwMode="auto">
          <a:xfrm>
            <a:off x="723900" y="2247900"/>
            <a:ext cx="7615238" cy="2862263"/>
            <a:chOff x="442" y="1420"/>
            <a:chExt cx="4797" cy="1803"/>
          </a:xfrm>
        </p:grpSpPr>
        <p:sp>
          <p:nvSpPr>
            <p:cNvPr id="55341" name="Freeform 45"/>
            <p:cNvSpPr>
              <a:spLocks/>
            </p:cNvSpPr>
            <p:nvPr/>
          </p:nvSpPr>
          <p:spPr bwMode="auto">
            <a:xfrm>
              <a:off x="3628" y="1556"/>
              <a:ext cx="96" cy="976"/>
            </a:xfrm>
            <a:custGeom>
              <a:avLst/>
              <a:gdLst>
                <a:gd name="T0" fmla="*/ 148 w 148"/>
                <a:gd name="T1" fmla="*/ 1308 h 1308"/>
                <a:gd name="T2" fmla="*/ 73 w 148"/>
                <a:gd name="T3" fmla="*/ 1050 h 1308"/>
                <a:gd name="T4" fmla="*/ 10 w 148"/>
                <a:gd name="T5" fmla="*/ 648 h 1308"/>
                <a:gd name="T6" fmla="*/ 13 w 148"/>
                <a:gd name="T7" fmla="*/ 240 h 1308"/>
                <a:gd name="T8" fmla="*/ 43 w 148"/>
                <a:gd name="T9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308">
                  <a:moveTo>
                    <a:pt x="148" y="1308"/>
                  </a:moveTo>
                  <a:cubicBezTo>
                    <a:pt x="122" y="1234"/>
                    <a:pt x="96" y="1160"/>
                    <a:pt x="73" y="1050"/>
                  </a:cubicBezTo>
                  <a:cubicBezTo>
                    <a:pt x="50" y="940"/>
                    <a:pt x="20" y="783"/>
                    <a:pt x="10" y="648"/>
                  </a:cubicBezTo>
                  <a:cubicBezTo>
                    <a:pt x="0" y="513"/>
                    <a:pt x="8" y="348"/>
                    <a:pt x="13" y="240"/>
                  </a:cubicBezTo>
                  <a:cubicBezTo>
                    <a:pt x="18" y="132"/>
                    <a:pt x="30" y="66"/>
                    <a:pt x="43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42" name="Freeform 46"/>
            <p:cNvSpPr>
              <a:spLocks/>
            </p:cNvSpPr>
            <p:nvPr/>
          </p:nvSpPr>
          <p:spPr bwMode="auto">
            <a:xfrm>
              <a:off x="4178" y="1420"/>
              <a:ext cx="1061" cy="969"/>
            </a:xfrm>
            <a:custGeom>
              <a:avLst/>
              <a:gdLst>
                <a:gd name="T0" fmla="*/ 0 w 1620"/>
                <a:gd name="T1" fmla="*/ 1298 h 1298"/>
                <a:gd name="T2" fmla="*/ 158 w 1620"/>
                <a:gd name="T3" fmla="*/ 1005 h 1298"/>
                <a:gd name="T4" fmla="*/ 405 w 1620"/>
                <a:gd name="T5" fmla="*/ 698 h 1298"/>
                <a:gd name="T6" fmla="*/ 765 w 1620"/>
                <a:gd name="T7" fmla="*/ 398 h 1298"/>
                <a:gd name="T8" fmla="*/ 1245 w 1620"/>
                <a:gd name="T9" fmla="*/ 128 h 1298"/>
                <a:gd name="T10" fmla="*/ 1620 w 1620"/>
                <a:gd name="T11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0" h="1298">
                  <a:moveTo>
                    <a:pt x="0" y="1298"/>
                  </a:moveTo>
                  <a:cubicBezTo>
                    <a:pt x="45" y="1201"/>
                    <a:pt x="91" y="1105"/>
                    <a:pt x="158" y="1005"/>
                  </a:cubicBezTo>
                  <a:cubicBezTo>
                    <a:pt x="225" y="905"/>
                    <a:pt x="304" y="799"/>
                    <a:pt x="405" y="698"/>
                  </a:cubicBezTo>
                  <a:cubicBezTo>
                    <a:pt x="506" y="597"/>
                    <a:pt x="625" y="493"/>
                    <a:pt x="765" y="398"/>
                  </a:cubicBezTo>
                  <a:cubicBezTo>
                    <a:pt x="905" y="303"/>
                    <a:pt x="1103" y="194"/>
                    <a:pt x="1245" y="128"/>
                  </a:cubicBezTo>
                  <a:cubicBezTo>
                    <a:pt x="1387" y="62"/>
                    <a:pt x="1503" y="31"/>
                    <a:pt x="162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43" name="Freeform 47"/>
            <p:cNvSpPr>
              <a:spLocks/>
            </p:cNvSpPr>
            <p:nvPr/>
          </p:nvSpPr>
          <p:spPr bwMode="auto">
            <a:xfrm>
              <a:off x="3195" y="2187"/>
              <a:ext cx="2034" cy="1029"/>
            </a:xfrm>
            <a:custGeom>
              <a:avLst/>
              <a:gdLst>
                <a:gd name="T0" fmla="*/ 0 w 2034"/>
                <a:gd name="T1" fmla="*/ 1029 h 1029"/>
                <a:gd name="T2" fmla="*/ 21 w 2034"/>
                <a:gd name="T3" fmla="*/ 915 h 1029"/>
                <a:gd name="T4" fmla="*/ 63 w 2034"/>
                <a:gd name="T5" fmla="*/ 786 h 1029"/>
                <a:gd name="T6" fmla="*/ 135 w 2034"/>
                <a:gd name="T7" fmla="*/ 666 h 1029"/>
                <a:gd name="T8" fmla="*/ 201 w 2034"/>
                <a:gd name="T9" fmla="*/ 591 h 1029"/>
                <a:gd name="T10" fmla="*/ 303 w 2034"/>
                <a:gd name="T11" fmla="*/ 498 h 1029"/>
                <a:gd name="T12" fmla="*/ 390 w 2034"/>
                <a:gd name="T13" fmla="*/ 435 h 1029"/>
                <a:gd name="T14" fmla="*/ 495 w 2034"/>
                <a:gd name="T15" fmla="*/ 366 h 1029"/>
                <a:gd name="T16" fmla="*/ 669 w 2034"/>
                <a:gd name="T17" fmla="*/ 285 h 1029"/>
                <a:gd name="T18" fmla="*/ 828 w 2034"/>
                <a:gd name="T19" fmla="*/ 228 h 1029"/>
                <a:gd name="T20" fmla="*/ 1035 w 2034"/>
                <a:gd name="T21" fmla="*/ 174 h 1029"/>
                <a:gd name="T22" fmla="*/ 1302 w 2034"/>
                <a:gd name="T23" fmla="*/ 117 h 1029"/>
                <a:gd name="T24" fmla="*/ 1632 w 2034"/>
                <a:gd name="T25" fmla="*/ 63 h 1029"/>
                <a:gd name="T26" fmla="*/ 2034 w 2034"/>
                <a:gd name="T27" fmla="*/ 0 h 1029"/>
                <a:gd name="T28" fmla="*/ 2034 w 2034"/>
                <a:gd name="T29" fmla="*/ 1014 h 1029"/>
                <a:gd name="T30" fmla="*/ 0 w 2034"/>
                <a:gd name="T31" fmla="*/ 1029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4" h="1029">
                  <a:moveTo>
                    <a:pt x="0" y="1029"/>
                  </a:moveTo>
                  <a:lnTo>
                    <a:pt x="21" y="915"/>
                  </a:lnTo>
                  <a:lnTo>
                    <a:pt x="63" y="786"/>
                  </a:lnTo>
                  <a:lnTo>
                    <a:pt x="135" y="666"/>
                  </a:lnTo>
                  <a:lnTo>
                    <a:pt x="201" y="591"/>
                  </a:lnTo>
                  <a:lnTo>
                    <a:pt x="303" y="498"/>
                  </a:lnTo>
                  <a:lnTo>
                    <a:pt x="390" y="435"/>
                  </a:lnTo>
                  <a:lnTo>
                    <a:pt x="495" y="366"/>
                  </a:lnTo>
                  <a:lnTo>
                    <a:pt x="669" y="285"/>
                  </a:lnTo>
                  <a:lnTo>
                    <a:pt x="828" y="228"/>
                  </a:lnTo>
                  <a:lnTo>
                    <a:pt x="1035" y="174"/>
                  </a:lnTo>
                  <a:lnTo>
                    <a:pt x="1302" y="117"/>
                  </a:lnTo>
                  <a:lnTo>
                    <a:pt x="1632" y="63"/>
                  </a:lnTo>
                  <a:lnTo>
                    <a:pt x="2034" y="0"/>
                  </a:lnTo>
                  <a:lnTo>
                    <a:pt x="2034" y="1014"/>
                  </a:lnTo>
                  <a:lnTo>
                    <a:pt x="0" y="102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44" name="Freeform 48"/>
            <p:cNvSpPr>
              <a:spLocks/>
            </p:cNvSpPr>
            <p:nvPr/>
          </p:nvSpPr>
          <p:spPr bwMode="auto">
            <a:xfrm>
              <a:off x="442" y="2477"/>
              <a:ext cx="2779" cy="642"/>
            </a:xfrm>
            <a:custGeom>
              <a:avLst/>
              <a:gdLst>
                <a:gd name="T0" fmla="*/ 4243 w 4243"/>
                <a:gd name="T1" fmla="*/ 862 h 862"/>
                <a:gd name="T2" fmla="*/ 3767 w 4243"/>
                <a:gd name="T3" fmla="*/ 798 h 862"/>
                <a:gd name="T4" fmla="*/ 2803 w 4243"/>
                <a:gd name="T5" fmla="*/ 643 h 862"/>
                <a:gd name="T6" fmla="*/ 1427 w 4243"/>
                <a:gd name="T7" fmla="*/ 360 h 862"/>
                <a:gd name="T8" fmla="*/ 0 w 4243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3" h="862">
                  <a:moveTo>
                    <a:pt x="4243" y="862"/>
                  </a:moveTo>
                  <a:cubicBezTo>
                    <a:pt x="4125" y="848"/>
                    <a:pt x="4007" y="835"/>
                    <a:pt x="3767" y="798"/>
                  </a:cubicBezTo>
                  <a:cubicBezTo>
                    <a:pt x="3527" y="761"/>
                    <a:pt x="3193" y="716"/>
                    <a:pt x="2803" y="643"/>
                  </a:cubicBezTo>
                  <a:cubicBezTo>
                    <a:pt x="2413" y="570"/>
                    <a:pt x="1894" y="467"/>
                    <a:pt x="1427" y="360"/>
                  </a:cubicBezTo>
                  <a:cubicBezTo>
                    <a:pt x="960" y="253"/>
                    <a:pt x="480" y="12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45" name="Freeform 49"/>
            <p:cNvSpPr>
              <a:spLocks/>
            </p:cNvSpPr>
            <p:nvPr/>
          </p:nvSpPr>
          <p:spPr bwMode="auto">
            <a:xfrm>
              <a:off x="1387" y="2225"/>
              <a:ext cx="1862" cy="812"/>
            </a:xfrm>
            <a:custGeom>
              <a:avLst/>
              <a:gdLst>
                <a:gd name="T0" fmla="*/ 2843 w 2843"/>
                <a:gd name="T1" fmla="*/ 1088 h 1088"/>
                <a:gd name="T2" fmla="*/ 2295 w 2843"/>
                <a:gd name="T3" fmla="*/ 923 h 1088"/>
                <a:gd name="T4" fmla="*/ 1755 w 2843"/>
                <a:gd name="T5" fmla="*/ 743 h 1088"/>
                <a:gd name="T6" fmla="*/ 1163 w 2843"/>
                <a:gd name="T7" fmla="*/ 540 h 1088"/>
                <a:gd name="T8" fmla="*/ 645 w 2843"/>
                <a:gd name="T9" fmla="*/ 323 h 1088"/>
                <a:gd name="T10" fmla="*/ 0 w 284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3" h="1088">
                  <a:moveTo>
                    <a:pt x="2843" y="1088"/>
                  </a:moveTo>
                  <a:cubicBezTo>
                    <a:pt x="2659" y="1034"/>
                    <a:pt x="2476" y="981"/>
                    <a:pt x="2295" y="923"/>
                  </a:cubicBezTo>
                  <a:cubicBezTo>
                    <a:pt x="2114" y="865"/>
                    <a:pt x="1944" y="807"/>
                    <a:pt x="1755" y="743"/>
                  </a:cubicBezTo>
                  <a:cubicBezTo>
                    <a:pt x="1566" y="679"/>
                    <a:pt x="1348" y="610"/>
                    <a:pt x="1163" y="540"/>
                  </a:cubicBezTo>
                  <a:cubicBezTo>
                    <a:pt x="978" y="470"/>
                    <a:pt x="839" y="413"/>
                    <a:pt x="645" y="323"/>
                  </a:cubicBezTo>
                  <a:cubicBezTo>
                    <a:pt x="451" y="233"/>
                    <a:pt x="225" y="116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46" name="Freeform 50"/>
            <p:cNvSpPr>
              <a:spLocks/>
            </p:cNvSpPr>
            <p:nvPr/>
          </p:nvSpPr>
          <p:spPr bwMode="auto">
            <a:xfrm>
              <a:off x="1888" y="1945"/>
              <a:ext cx="1405" cy="992"/>
            </a:xfrm>
            <a:custGeom>
              <a:avLst/>
              <a:gdLst>
                <a:gd name="T0" fmla="*/ 2145 w 2145"/>
                <a:gd name="T1" fmla="*/ 1328 h 1328"/>
                <a:gd name="T2" fmla="*/ 1575 w 2145"/>
                <a:gd name="T3" fmla="*/ 1050 h 1328"/>
                <a:gd name="T4" fmla="*/ 1073 w 2145"/>
                <a:gd name="T5" fmla="*/ 765 h 1328"/>
                <a:gd name="T6" fmla="*/ 503 w 2145"/>
                <a:gd name="T7" fmla="*/ 390 h 1328"/>
                <a:gd name="T8" fmla="*/ 0 w 2145"/>
                <a:gd name="T9" fmla="*/ 0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5" h="1328">
                  <a:moveTo>
                    <a:pt x="2145" y="1328"/>
                  </a:moveTo>
                  <a:cubicBezTo>
                    <a:pt x="1949" y="1236"/>
                    <a:pt x="1754" y="1144"/>
                    <a:pt x="1575" y="1050"/>
                  </a:cubicBezTo>
                  <a:cubicBezTo>
                    <a:pt x="1396" y="956"/>
                    <a:pt x="1252" y="875"/>
                    <a:pt x="1073" y="765"/>
                  </a:cubicBezTo>
                  <a:cubicBezTo>
                    <a:pt x="894" y="655"/>
                    <a:pt x="682" y="517"/>
                    <a:pt x="503" y="390"/>
                  </a:cubicBezTo>
                  <a:cubicBezTo>
                    <a:pt x="324" y="263"/>
                    <a:pt x="162" y="131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47" name="Freeform 51"/>
            <p:cNvSpPr>
              <a:spLocks/>
            </p:cNvSpPr>
            <p:nvPr/>
          </p:nvSpPr>
          <p:spPr bwMode="auto">
            <a:xfrm>
              <a:off x="2350" y="1819"/>
              <a:ext cx="1002" cy="1021"/>
            </a:xfrm>
            <a:custGeom>
              <a:avLst/>
              <a:gdLst>
                <a:gd name="T0" fmla="*/ 1530 w 1530"/>
                <a:gd name="T1" fmla="*/ 1372 h 1372"/>
                <a:gd name="T2" fmla="*/ 1290 w 1530"/>
                <a:gd name="T3" fmla="*/ 1222 h 1372"/>
                <a:gd name="T4" fmla="*/ 968 w 1530"/>
                <a:gd name="T5" fmla="*/ 975 h 1372"/>
                <a:gd name="T6" fmla="*/ 623 w 1530"/>
                <a:gd name="T7" fmla="*/ 667 h 1372"/>
                <a:gd name="T8" fmla="*/ 263 w 1530"/>
                <a:gd name="T9" fmla="*/ 292 h 1372"/>
                <a:gd name="T10" fmla="*/ 0 w 1530"/>
                <a:gd name="T11" fmla="*/ 0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0" h="1372">
                  <a:moveTo>
                    <a:pt x="1530" y="1372"/>
                  </a:moveTo>
                  <a:cubicBezTo>
                    <a:pt x="1457" y="1330"/>
                    <a:pt x="1384" y="1288"/>
                    <a:pt x="1290" y="1222"/>
                  </a:cubicBezTo>
                  <a:cubicBezTo>
                    <a:pt x="1196" y="1156"/>
                    <a:pt x="1079" y="1067"/>
                    <a:pt x="968" y="975"/>
                  </a:cubicBezTo>
                  <a:cubicBezTo>
                    <a:pt x="857" y="883"/>
                    <a:pt x="740" y="781"/>
                    <a:pt x="623" y="667"/>
                  </a:cubicBezTo>
                  <a:cubicBezTo>
                    <a:pt x="506" y="553"/>
                    <a:pt x="367" y="403"/>
                    <a:pt x="263" y="292"/>
                  </a:cubicBezTo>
                  <a:cubicBezTo>
                    <a:pt x="159" y="181"/>
                    <a:pt x="79" y="9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48" name="Freeform 52"/>
            <p:cNvSpPr>
              <a:spLocks/>
            </p:cNvSpPr>
            <p:nvPr/>
          </p:nvSpPr>
          <p:spPr bwMode="auto">
            <a:xfrm>
              <a:off x="2792" y="1700"/>
              <a:ext cx="664" cy="1039"/>
            </a:xfrm>
            <a:custGeom>
              <a:avLst/>
              <a:gdLst>
                <a:gd name="T0" fmla="*/ 1013 w 1013"/>
                <a:gd name="T1" fmla="*/ 1395 h 1395"/>
                <a:gd name="T2" fmla="*/ 713 w 1013"/>
                <a:gd name="T3" fmla="*/ 1088 h 1395"/>
                <a:gd name="T4" fmla="*/ 488 w 1013"/>
                <a:gd name="T5" fmla="*/ 788 h 1395"/>
                <a:gd name="T6" fmla="*/ 203 w 1013"/>
                <a:gd name="T7" fmla="*/ 390 h 1395"/>
                <a:gd name="T8" fmla="*/ 0 w 1013"/>
                <a:gd name="T9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95">
                  <a:moveTo>
                    <a:pt x="1013" y="1395"/>
                  </a:moveTo>
                  <a:cubicBezTo>
                    <a:pt x="906" y="1292"/>
                    <a:pt x="800" y="1189"/>
                    <a:pt x="713" y="1088"/>
                  </a:cubicBezTo>
                  <a:cubicBezTo>
                    <a:pt x="626" y="987"/>
                    <a:pt x="573" y="904"/>
                    <a:pt x="488" y="788"/>
                  </a:cubicBezTo>
                  <a:cubicBezTo>
                    <a:pt x="403" y="672"/>
                    <a:pt x="284" y="521"/>
                    <a:pt x="203" y="390"/>
                  </a:cubicBezTo>
                  <a:cubicBezTo>
                    <a:pt x="122" y="259"/>
                    <a:pt x="61" y="12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49" name="Freeform 53"/>
            <p:cNvSpPr>
              <a:spLocks/>
            </p:cNvSpPr>
            <p:nvPr/>
          </p:nvSpPr>
          <p:spPr bwMode="auto">
            <a:xfrm>
              <a:off x="3210" y="1632"/>
              <a:ext cx="349" cy="1018"/>
            </a:xfrm>
            <a:custGeom>
              <a:avLst/>
              <a:gdLst>
                <a:gd name="T0" fmla="*/ 532 w 532"/>
                <a:gd name="T1" fmla="*/ 1365 h 1365"/>
                <a:gd name="T2" fmla="*/ 337 w 532"/>
                <a:gd name="T3" fmla="*/ 1028 h 1365"/>
                <a:gd name="T4" fmla="*/ 187 w 532"/>
                <a:gd name="T5" fmla="*/ 698 h 1365"/>
                <a:gd name="T6" fmla="*/ 67 w 532"/>
                <a:gd name="T7" fmla="*/ 315 h 1365"/>
                <a:gd name="T8" fmla="*/ 0 w 532"/>
                <a:gd name="T9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1365">
                  <a:moveTo>
                    <a:pt x="532" y="1365"/>
                  </a:moveTo>
                  <a:cubicBezTo>
                    <a:pt x="463" y="1252"/>
                    <a:pt x="394" y="1139"/>
                    <a:pt x="337" y="1028"/>
                  </a:cubicBezTo>
                  <a:cubicBezTo>
                    <a:pt x="280" y="917"/>
                    <a:pt x="232" y="817"/>
                    <a:pt x="187" y="698"/>
                  </a:cubicBezTo>
                  <a:cubicBezTo>
                    <a:pt x="142" y="579"/>
                    <a:pt x="98" y="431"/>
                    <a:pt x="67" y="315"/>
                  </a:cubicBezTo>
                  <a:cubicBezTo>
                    <a:pt x="36" y="199"/>
                    <a:pt x="18" y="99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50" name="Freeform 54"/>
            <p:cNvSpPr>
              <a:spLocks/>
            </p:cNvSpPr>
            <p:nvPr/>
          </p:nvSpPr>
          <p:spPr bwMode="auto">
            <a:xfrm>
              <a:off x="3893" y="1461"/>
              <a:ext cx="280" cy="1010"/>
            </a:xfrm>
            <a:custGeom>
              <a:avLst/>
              <a:gdLst>
                <a:gd name="T0" fmla="*/ 0 w 428"/>
                <a:gd name="T1" fmla="*/ 1357 h 1357"/>
                <a:gd name="T2" fmla="*/ 53 w 428"/>
                <a:gd name="T3" fmla="*/ 982 h 1357"/>
                <a:gd name="T4" fmla="*/ 143 w 428"/>
                <a:gd name="T5" fmla="*/ 570 h 1357"/>
                <a:gd name="T6" fmla="*/ 300 w 428"/>
                <a:gd name="T7" fmla="*/ 195 h 1357"/>
                <a:gd name="T8" fmla="*/ 428 w 428"/>
                <a:gd name="T9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1357">
                  <a:moveTo>
                    <a:pt x="0" y="1357"/>
                  </a:moveTo>
                  <a:cubicBezTo>
                    <a:pt x="14" y="1235"/>
                    <a:pt x="29" y="1113"/>
                    <a:pt x="53" y="982"/>
                  </a:cubicBezTo>
                  <a:cubicBezTo>
                    <a:pt x="77" y="851"/>
                    <a:pt x="102" y="701"/>
                    <a:pt x="143" y="570"/>
                  </a:cubicBezTo>
                  <a:cubicBezTo>
                    <a:pt x="184" y="439"/>
                    <a:pt x="253" y="290"/>
                    <a:pt x="300" y="195"/>
                  </a:cubicBezTo>
                  <a:cubicBezTo>
                    <a:pt x="347" y="100"/>
                    <a:pt x="387" y="50"/>
                    <a:pt x="428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51" name="Freeform 55"/>
            <p:cNvSpPr>
              <a:spLocks/>
            </p:cNvSpPr>
            <p:nvPr/>
          </p:nvSpPr>
          <p:spPr bwMode="auto">
            <a:xfrm>
              <a:off x="4679" y="1998"/>
              <a:ext cx="550" cy="279"/>
            </a:xfrm>
            <a:custGeom>
              <a:avLst/>
              <a:gdLst>
                <a:gd name="T0" fmla="*/ 0 w 840"/>
                <a:gd name="T1" fmla="*/ 375 h 375"/>
                <a:gd name="T2" fmla="*/ 300 w 840"/>
                <a:gd name="T3" fmla="*/ 195 h 375"/>
                <a:gd name="T4" fmla="*/ 840 w 84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375">
                  <a:moveTo>
                    <a:pt x="0" y="375"/>
                  </a:moveTo>
                  <a:cubicBezTo>
                    <a:pt x="80" y="316"/>
                    <a:pt x="160" y="257"/>
                    <a:pt x="300" y="195"/>
                  </a:cubicBezTo>
                  <a:cubicBezTo>
                    <a:pt x="440" y="133"/>
                    <a:pt x="640" y="66"/>
                    <a:pt x="840" y="0"/>
                  </a:cubicBezTo>
                </a:path>
              </a:pathLst>
            </a:custGeom>
            <a:noFill/>
            <a:ln w="12700" cmpd="sng">
              <a:solidFill>
                <a:srgbClr val="FFFF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55352" name="Freeform 56"/>
            <p:cNvSpPr>
              <a:spLocks/>
            </p:cNvSpPr>
            <p:nvPr/>
          </p:nvSpPr>
          <p:spPr bwMode="auto">
            <a:xfrm>
              <a:off x="3198" y="2191"/>
              <a:ext cx="2019" cy="1032"/>
            </a:xfrm>
            <a:custGeom>
              <a:avLst/>
              <a:gdLst>
                <a:gd name="T0" fmla="*/ 0 w 3082"/>
                <a:gd name="T1" fmla="*/ 1387 h 1387"/>
                <a:gd name="T2" fmla="*/ 75 w 3082"/>
                <a:gd name="T3" fmla="*/ 1102 h 1387"/>
                <a:gd name="T4" fmla="*/ 270 w 3082"/>
                <a:gd name="T5" fmla="*/ 825 h 1387"/>
                <a:gd name="T6" fmla="*/ 660 w 3082"/>
                <a:gd name="T7" fmla="*/ 540 h 1387"/>
                <a:gd name="T8" fmla="*/ 1035 w 3082"/>
                <a:gd name="T9" fmla="*/ 375 h 1387"/>
                <a:gd name="T10" fmla="*/ 1485 w 3082"/>
                <a:gd name="T11" fmla="*/ 247 h 1387"/>
                <a:gd name="T12" fmla="*/ 2205 w 3082"/>
                <a:gd name="T13" fmla="*/ 120 h 1387"/>
                <a:gd name="T14" fmla="*/ 3082 w 3082"/>
                <a:gd name="T15" fmla="*/ 0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2" h="1387">
                  <a:moveTo>
                    <a:pt x="0" y="1387"/>
                  </a:moveTo>
                  <a:cubicBezTo>
                    <a:pt x="15" y="1291"/>
                    <a:pt x="30" y="1196"/>
                    <a:pt x="75" y="1102"/>
                  </a:cubicBezTo>
                  <a:cubicBezTo>
                    <a:pt x="120" y="1008"/>
                    <a:pt x="172" y="919"/>
                    <a:pt x="270" y="825"/>
                  </a:cubicBezTo>
                  <a:cubicBezTo>
                    <a:pt x="368" y="731"/>
                    <a:pt x="533" y="615"/>
                    <a:pt x="660" y="540"/>
                  </a:cubicBezTo>
                  <a:cubicBezTo>
                    <a:pt x="787" y="465"/>
                    <a:pt x="898" y="424"/>
                    <a:pt x="1035" y="375"/>
                  </a:cubicBezTo>
                  <a:cubicBezTo>
                    <a:pt x="1172" y="326"/>
                    <a:pt x="1290" y="289"/>
                    <a:pt x="1485" y="247"/>
                  </a:cubicBezTo>
                  <a:cubicBezTo>
                    <a:pt x="1680" y="205"/>
                    <a:pt x="1939" y="161"/>
                    <a:pt x="2205" y="120"/>
                  </a:cubicBezTo>
                  <a:cubicBezTo>
                    <a:pt x="2471" y="79"/>
                    <a:pt x="2776" y="39"/>
                    <a:pt x="3082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55565" name="Freeform 269"/>
          <p:cNvSpPr>
            <a:spLocks/>
          </p:cNvSpPr>
          <p:nvPr/>
        </p:nvSpPr>
        <p:spPr bwMode="auto">
          <a:xfrm>
            <a:off x="3740150" y="4711700"/>
            <a:ext cx="1212850" cy="149225"/>
          </a:xfrm>
          <a:custGeom>
            <a:avLst/>
            <a:gdLst>
              <a:gd name="T0" fmla="*/ 764 w 764"/>
              <a:gd name="T1" fmla="*/ 84 h 94"/>
              <a:gd name="T2" fmla="*/ 476 w 764"/>
              <a:gd name="T3" fmla="*/ 80 h 94"/>
              <a:gd name="T4" fmla="*/ 0 w 764"/>
              <a:gd name="T5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4" h="94">
                <a:moveTo>
                  <a:pt x="764" y="84"/>
                </a:moveTo>
                <a:cubicBezTo>
                  <a:pt x="683" y="89"/>
                  <a:pt x="603" y="94"/>
                  <a:pt x="476" y="80"/>
                </a:cubicBezTo>
                <a:cubicBezTo>
                  <a:pt x="349" y="66"/>
                  <a:pt x="174" y="33"/>
                  <a:pt x="0" y="0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566" name="Freeform 270"/>
          <p:cNvSpPr>
            <a:spLocks/>
          </p:cNvSpPr>
          <p:nvPr/>
        </p:nvSpPr>
        <p:spPr bwMode="auto">
          <a:xfrm>
            <a:off x="3765550" y="4718050"/>
            <a:ext cx="1187450" cy="141288"/>
          </a:xfrm>
          <a:custGeom>
            <a:avLst/>
            <a:gdLst>
              <a:gd name="T0" fmla="*/ 748 w 748"/>
              <a:gd name="T1" fmla="*/ 84 h 89"/>
              <a:gd name="T2" fmla="*/ 604 w 748"/>
              <a:gd name="T3" fmla="*/ 84 h 89"/>
              <a:gd name="T4" fmla="*/ 288 w 748"/>
              <a:gd name="T5" fmla="*/ 52 h 89"/>
              <a:gd name="T6" fmla="*/ 0 w 748"/>
              <a:gd name="T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8" h="89">
                <a:moveTo>
                  <a:pt x="748" y="84"/>
                </a:moveTo>
                <a:cubicBezTo>
                  <a:pt x="714" y="86"/>
                  <a:pt x="681" y="89"/>
                  <a:pt x="604" y="84"/>
                </a:cubicBezTo>
                <a:cubicBezTo>
                  <a:pt x="527" y="79"/>
                  <a:pt x="389" y="66"/>
                  <a:pt x="288" y="52"/>
                </a:cubicBezTo>
                <a:cubicBezTo>
                  <a:pt x="187" y="38"/>
                  <a:pt x="93" y="19"/>
                  <a:pt x="0" y="0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571" name="Rectangle 275"/>
          <p:cNvSpPr>
            <a:spLocks noGrp="1" noChangeArrowheads="1"/>
          </p:cNvSpPr>
          <p:nvPr>
            <p:ph type="title"/>
          </p:nvPr>
        </p:nvSpPr>
        <p:spPr>
          <a:xfrm>
            <a:off x="457200" y="88900"/>
            <a:ext cx="8229600" cy="1143000"/>
          </a:xfrm>
          <a:noFill/>
          <a:ln/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A pályagörbe szerkesztése az instacionárius áramlásban</a:t>
            </a:r>
          </a:p>
        </p:txBody>
      </p:sp>
      <p:sp>
        <p:nvSpPr>
          <p:cNvPr id="55572" name="Text Box 276"/>
          <p:cNvSpPr txBox="1">
            <a:spLocks noChangeArrowheads="1"/>
          </p:cNvSpPr>
          <p:nvPr/>
        </p:nvSpPr>
        <p:spPr bwMode="auto">
          <a:xfrm>
            <a:off x="1285875" y="1419225"/>
            <a:ext cx="669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pálya a részecske útvonalát mutatja.</a:t>
            </a:r>
          </a:p>
        </p:txBody>
      </p:sp>
      <p:sp>
        <p:nvSpPr>
          <p:cNvPr id="55574" name="AutoShape 278"/>
          <p:cNvSpPr>
            <a:spLocks/>
          </p:cNvSpPr>
          <p:nvPr/>
        </p:nvSpPr>
        <p:spPr bwMode="auto">
          <a:xfrm>
            <a:off x="4614863" y="5278438"/>
            <a:ext cx="2155825" cy="1036637"/>
          </a:xfrm>
          <a:prstGeom prst="borderCallout2">
            <a:avLst>
              <a:gd name="adj1" fmla="val 11028"/>
              <a:gd name="adj2" fmla="val -3532"/>
              <a:gd name="adj3" fmla="val 11028"/>
              <a:gd name="adj4" fmla="val -21282"/>
              <a:gd name="adj5" fmla="val -51454"/>
              <a:gd name="adj6" fmla="val -4006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szerkesztés kezdőpontja (tetszőleges!)</a:t>
            </a:r>
          </a:p>
        </p:txBody>
      </p:sp>
      <p:sp>
        <p:nvSpPr>
          <p:cNvPr id="55575" name="AutoShape 279"/>
          <p:cNvSpPr>
            <a:spLocks/>
          </p:cNvSpPr>
          <p:nvPr/>
        </p:nvSpPr>
        <p:spPr bwMode="auto">
          <a:xfrm>
            <a:off x="5043488" y="1547813"/>
            <a:ext cx="3690937" cy="977900"/>
          </a:xfrm>
          <a:prstGeom prst="borderCallout2">
            <a:avLst>
              <a:gd name="adj1" fmla="val 11690"/>
              <a:gd name="adj2" fmla="val -2065"/>
              <a:gd name="adj3" fmla="val 11690"/>
              <a:gd name="adj4" fmla="val -23569"/>
              <a:gd name="adj5" fmla="val 311852"/>
              <a:gd name="adj6" fmla="val -46236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pillanatnyi elmozdulás mindig az aktuális áramvonal érintőjének irányában történik!</a:t>
            </a:r>
          </a:p>
        </p:txBody>
      </p:sp>
      <p:sp>
        <p:nvSpPr>
          <p:cNvPr id="55576" name="Text Box 280"/>
          <p:cNvSpPr txBox="1">
            <a:spLocks noChangeArrowheads="1"/>
          </p:cNvSpPr>
          <p:nvPr/>
        </p:nvSpPr>
        <p:spPr bwMode="auto">
          <a:xfrm>
            <a:off x="217488" y="5443538"/>
            <a:ext cx="87169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62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2400" dirty="0">
                <a:solidFill>
                  <a:schemeClr val="tx1"/>
                </a:solidFill>
              </a:rPr>
              <a:t>Az egymáshoz kapcsolódó sebességvektorok a pályagörbét rajzolják meg.</a:t>
            </a:r>
          </a:p>
        </p:txBody>
      </p:sp>
      <p:sp>
        <p:nvSpPr>
          <p:cNvPr id="55577" name="AutoShape 281"/>
          <p:cNvSpPr>
            <a:spLocks/>
          </p:cNvSpPr>
          <p:nvPr/>
        </p:nvSpPr>
        <p:spPr bwMode="auto">
          <a:xfrm>
            <a:off x="473075" y="5095875"/>
            <a:ext cx="3644900" cy="1036638"/>
          </a:xfrm>
          <a:prstGeom prst="borderCallout2">
            <a:avLst>
              <a:gd name="adj1" fmla="val 11028"/>
              <a:gd name="adj2" fmla="val 102093"/>
              <a:gd name="adj3" fmla="val 11028"/>
              <a:gd name="adj4" fmla="val 132449"/>
              <a:gd name="adj5" fmla="val -33079"/>
              <a:gd name="adj6" fmla="val 164634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dirty="0">
                <a:solidFill>
                  <a:schemeClr val="tx1"/>
                </a:solidFill>
              </a:rPr>
              <a:t>Az áramlásba helyezett profil és annak instacionárius áramvonal-rendszere.</a:t>
            </a:r>
          </a:p>
        </p:txBody>
      </p:sp>
      <p:sp>
        <p:nvSpPr>
          <p:cNvPr id="55582" name="AutoShape 286"/>
          <p:cNvSpPr>
            <a:spLocks/>
          </p:cNvSpPr>
          <p:nvPr/>
        </p:nvSpPr>
        <p:spPr bwMode="auto">
          <a:xfrm>
            <a:off x="201613" y="5089525"/>
            <a:ext cx="3644900" cy="1036638"/>
          </a:xfrm>
          <a:prstGeom prst="borderCallout2">
            <a:avLst>
              <a:gd name="adj1" fmla="val 11028"/>
              <a:gd name="adj2" fmla="val 102093"/>
              <a:gd name="adj3" fmla="val 11028"/>
              <a:gd name="adj4" fmla="val 115810"/>
              <a:gd name="adj5" fmla="val -27411"/>
              <a:gd name="adj6" fmla="val 12066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megfigyelő eredeti helyzete a profil által generált mozgás kezdete előtt.</a:t>
            </a:r>
          </a:p>
        </p:txBody>
      </p:sp>
      <p:sp>
        <p:nvSpPr>
          <p:cNvPr id="172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7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grpSp>
        <p:nvGrpSpPr>
          <p:cNvPr id="17" name="Csoportba foglalás 16"/>
          <p:cNvGrpSpPr/>
          <p:nvPr/>
        </p:nvGrpSpPr>
        <p:grpSpPr>
          <a:xfrm>
            <a:off x="1367642" y="3217069"/>
            <a:ext cx="3223406" cy="1531540"/>
            <a:chOff x="1348594" y="3217069"/>
            <a:chExt cx="3223406" cy="1531540"/>
          </a:xfrm>
        </p:grpSpPr>
        <p:sp>
          <p:nvSpPr>
            <p:cNvPr id="16" name="Szabadkézi sokszög 15"/>
            <p:cNvSpPr/>
            <p:nvPr/>
          </p:nvSpPr>
          <p:spPr bwMode="auto">
            <a:xfrm>
              <a:off x="2027640" y="3217069"/>
              <a:ext cx="2544360" cy="1531144"/>
            </a:xfrm>
            <a:custGeom>
              <a:avLst/>
              <a:gdLst>
                <a:gd name="connsiteX0" fmla="*/ 2544360 w 2544360"/>
                <a:gd name="connsiteY0" fmla="*/ 1531144 h 1531144"/>
                <a:gd name="connsiteX1" fmla="*/ 2025248 w 2544360"/>
                <a:gd name="connsiteY1" fmla="*/ 1514475 h 1531144"/>
                <a:gd name="connsiteX2" fmla="*/ 1563285 w 2544360"/>
                <a:gd name="connsiteY2" fmla="*/ 1464469 h 1531144"/>
                <a:gd name="connsiteX3" fmla="*/ 994166 w 2544360"/>
                <a:gd name="connsiteY3" fmla="*/ 1345406 h 1531144"/>
                <a:gd name="connsiteX4" fmla="*/ 520298 w 2544360"/>
                <a:gd name="connsiteY4" fmla="*/ 1164431 h 1531144"/>
                <a:gd name="connsiteX5" fmla="*/ 122629 w 2544360"/>
                <a:gd name="connsiteY5" fmla="*/ 819150 h 1531144"/>
                <a:gd name="connsiteX6" fmla="*/ 1185 w 2544360"/>
                <a:gd name="connsiteY6" fmla="*/ 492919 h 1531144"/>
                <a:gd name="connsiteX7" fmla="*/ 89291 w 2544360"/>
                <a:gd name="connsiteY7" fmla="*/ 200025 h 1531144"/>
                <a:gd name="connsiteX8" fmla="*/ 494104 w 2544360"/>
                <a:gd name="connsiteY8" fmla="*/ 45244 h 1531144"/>
                <a:gd name="connsiteX9" fmla="*/ 932254 w 2544360"/>
                <a:gd name="connsiteY9" fmla="*/ 0 h 153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4360" h="1531144">
                  <a:moveTo>
                    <a:pt x="2544360" y="1531144"/>
                  </a:moveTo>
                  <a:cubicBezTo>
                    <a:pt x="2366560" y="1528365"/>
                    <a:pt x="2188760" y="1525587"/>
                    <a:pt x="2025248" y="1514475"/>
                  </a:cubicBezTo>
                  <a:cubicBezTo>
                    <a:pt x="1861736" y="1503363"/>
                    <a:pt x="1735132" y="1492647"/>
                    <a:pt x="1563285" y="1464469"/>
                  </a:cubicBezTo>
                  <a:cubicBezTo>
                    <a:pt x="1391438" y="1436291"/>
                    <a:pt x="1167997" y="1395412"/>
                    <a:pt x="994166" y="1345406"/>
                  </a:cubicBezTo>
                  <a:cubicBezTo>
                    <a:pt x="820335" y="1295400"/>
                    <a:pt x="665554" y="1252140"/>
                    <a:pt x="520298" y="1164431"/>
                  </a:cubicBezTo>
                  <a:cubicBezTo>
                    <a:pt x="375042" y="1076722"/>
                    <a:pt x="209148" y="931069"/>
                    <a:pt x="122629" y="819150"/>
                  </a:cubicBezTo>
                  <a:cubicBezTo>
                    <a:pt x="36110" y="707231"/>
                    <a:pt x="6741" y="596106"/>
                    <a:pt x="1185" y="492919"/>
                  </a:cubicBezTo>
                  <a:cubicBezTo>
                    <a:pt x="-4371" y="389732"/>
                    <a:pt x="7138" y="274637"/>
                    <a:pt x="89291" y="200025"/>
                  </a:cubicBezTo>
                  <a:cubicBezTo>
                    <a:pt x="171444" y="125413"/>
                    <a:pt x="353610" y="78582"/>
                    <a:pt x="494104" y="45244"/>
                  </a:cubicBezTo>
                  <a:cubicBezTo>
                    <a:pt x="634598" y="11906"/>
                    <a:pt x="783426" y="5953"/>
                    <a:pt x="932254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lgDash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0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3" name="Szabadkézi sokszög 192"/>
            <p:cNvSpPr/>
            <p:nvPr/>
          </p:nvSpPr>
          <p:spPr bwMode="auto">
            <a:xfrm flipH="1">
              <a:off x="1348594" y="3217465"/>
              <a:ext cx="2544360" cy="1531144"/>
            </a:xfrm>
            <a:custGeom>
              <a:avLst/>
              <a:gdLst>
                <a:gd name="connsiteX0" fmla="*/ 2544360 w 2544360"/>
                <a:gd name="connsiteY0" fmla="*/ 1531144 h 1531144"/>
                <a:gd name="connsiteX1" fmla="*/ 2025248 w 2544360"/>
                <a:gd name="connsiteY1" fmla="*/ 1514475 h 1531144"/>
                <a:gd name="connsiteX2" fmla="*/ 1563285 w 2544360"/>
                <a:gd name="connsiteY2" fmla="*/ 1464469 h 1531144"/>
                <a:gd name="connsiteX3" fmla="*/ 994166 w 2544360"/>
                <a:gd name="connsiteY3" fmla="*/ 1345406 h 1531144"/>
                <a:gd name="connsiteX4" fmla="*/ 520298 w 2544360"/>
                <a:gd name="connsiteY4" fmla="*/ 1164431 h 1531144"/>
                <a:gd name="connsiteX5" fmla="*/ 122629 w 2544360"/>
                <a:gd name="connsiteY5" fmla="*/ 819150 h 1531144"/>
                <a:gd name="connsiteX6" fmla="*/ 1185 w 2544360"/>
                <a:gd name="connsiteY6" fmla="*/ 492919 h 1531144"/>
                <a:gd name="connsiteX7" fmla="*/ 89291 w 2544360"/>
                <a:gd name="connsiteY7" fmla="*/ 200025 h 1531144"/>
                <a:gd name="connsiteX8" fmla="*/ 494104 w 2544360"/>
                <a:gd name="connsiteY8" fmla="*/ 45244 h 1531144"/>
                <a:gd name="connsiteX9" fmla="*/ 932254 w 2544360"/>
                <a:gd name="connsiteY9" fmla="*/ 0 h 153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4360" h="1531144">
                  <a:moveTo>
                    <a:pt x="2544360" y="1531144"/>
                  </a:moveTo>
                  <a:cubicBezTo>
                    <a:pt x="2366560" y="1528365"/>
                    <a:pt x="2188760" y="1525587"/>
                    <a:pt x="2025248" y="1514475"/>
                  </a:cubicBezTo>
                  <a:cubicBezTo>
                    <a:pt x="1861736" y="1503363"/>
                    <a:pt x="1735132" y="1492647"/>
                    <a:pt x="1563285" y="1464469"/>
                  </a:cubicBezTo>
                  <a:cubicBezTo>
                    <a:pt x="1391438" y="1436291"/>
                    <a:pt x="1167997" y="1395412"/>
                    <a:pt x="994166" y="1345406"/>
                  </a:cubicBezTo>
                  <a:cubicBezTo>
                    <a:pt x="820335" y="1295400"/>
                    <a:pt x="665554" y="1252140"/>
                    <a:pt x="520298" y="1164431"/>
                  </a:cubicBezTo>
                  <a:cubicBezTo>
                    <a:pt x="375042" y="1076722"/>
                    <a:pt x="209148" y="931069"/>
                    <a:pt x="122629" y="819150"/>
                  </a:cubicBezTo>
                  <a:cubicBezTo>
                    <a:pt x="36110" y="707231"/>
                    <a:pt x="6741" y="596106"/>
                    <a:pt x="1185" y="492919"/>
                  </a:cubicBezTo>
                  <a:cubicBezTo>
                    <a:pt x="-4371" y="389732"/>
                    <a:pt x="7138" y="274637"/>
                    <a:pt x="89291" y="200025"/>
                  </a:cubicBezTo>
                  <a:cubicBezTo>
                    <a:pt x="171444" y="125413"/>
                    <a:pt x="353610" y="78582"/>
                    <a:pt x="494104" y="45244"/>
                  </a:cubicBezTo>
                  <a:cubicBezTo>
                    <a:pt x="634598" y="11906"/>
                    <a:pt x="783426" y="5953"/>
                    <a:pt x="932254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lgDash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0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5550" name="Oval 254"/>
          <p:cNvSpPr>
            <a:spLocks noChangeArrowheads="1"/>
          </p:cNvSpPr>
          <p:nvPr/>
        </p:nvSpPr>
        <p:spPr bwMode="auto">
          <a:xfrm>
            <a:off x="2227263" y="3265488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370" name="Line 74"/>
          <p:cNvSpPr>
            <a:spLocks noChangeShapeType="1"/>
          </p:cNvSpPr>
          <p:nvPr/>
        </p:nvSpPr>
        <p:spPr bwMode="auto">
          <a:xfrm flipV="1">
            <a:off x="2124075" y="3335338"/>
            <a:ext cx="165100" cy="85725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536" name="Oval 240"/>
          <p:cNvSpPr>
            <a:spLocks noChangeArrowheads="1"/>
          </p:cNvSpPr>
          <p:nvPr/>
        </p:nvSpPr>
        <p:spPr bwMode="auto">
          <a:xfrm>
            <a:off x="2046288" y="3354388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369" name="Line 73"/>
          <p:cNvSpPr>
            <a:spLocks noChangeShapeType="1"/>
          </p:cNvSpPr>
          <p:nvPr/>
        </p:nvSpPr>
        <p:spPr bwMode="auto">
          <a:xfrm flipV="1">
            <a:off x="2049463" y="3422650"/>
            <a:ext cx="71437" cy="176213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522" name="Oval 226"/>
          <p:cNvSpPr>
            <a:spLocks noChangeArrowheads="1"/>
          </p:cNvSpPr>
          <p:nvPr/>
        </p:nvSpPr>
        <p:spPr bwMode="auto">
          <a:xfrm>
            <a:off x="1979613" y="3529013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368" name="Line 72"/>
          <p:cNvSpPr>
            <a:spLocks noChangeShapeType="1"/>
          </p:cNvSpPr>
          <p:nvPr/>
        </p:nvSpPr>
        <p:spPr bwMode="auto">
          <a:xfrm flipV="1">
            <a:off x="2035175" y="3598863"/>
            <a:ext cx="14288" cy="153987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508" name="Oval 212"/>
          <p:cNvSpPr>
            <a:spLocks noChangeArrowheads="1"/>
          </p:cNvSpPr>
          <p:nvPr/>
        </p:nvSpPr>
        <p:spPr bwMode="auto">
          <a:xfrm>
            <a:off x="1966913" y="3678238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367" name="Line 71"/>
          <p:cNvSpPr>
            <a:spLocks noChangeShapeType="1"/>
          </p:cNvSpPr>
          <p:nvPr/>
        </p:nvSpPr>
        <p:spPr bwMode="auto">
          <a:xfrm flipH="1" flipV="1">
            <a:off x="2032000" y="3756025"/>
            <a:ext cx="55563" cy="160338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494" name="Oval 198"/>
          <p:cNvSpPr>
            <a:spLocks noChangeArrowheads="1"/>
          </p:cNvSpPr>
          <p:nvPr/>
        </p:nvSpPr>
        <p:spPr bwMode="auto">
          <a:xfrm>
            <a:off x="2020888" y="3849688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366" name="Line 70"/>
          <p:cNvSpPr>
            <a:spLocks noChangeShapeType="1"/>
          </p:cNvSpPr>
          <p:nvPr/>
        </p:nvSpPr>
        <p:spPr bwMode="auto">
          <a:xfrm flipH="1" flipV="1">
            <a:off x="2085975" y="3917950"/>
            <a:ext cx="95250" cy="157163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480" name="Oval 184"/>
          <p:cNvSpPr>
            <a:spLocks noChangeArrowheads="1"/>
          </p:cNvSpPr>
          <p:nvPr/>
        </p:nvSpPr>
        <p:spPr bwMode="auto">
          <a:xfrm>
            <a:off x="2112963" y="4011613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365" name="Line 69"/>
          <p:cNvSpPr>
            <a:spLocks noChangeShapeType="1"/>
          </p:cNvSpPr>
          <p:nvPr/>
        </p:nvSpPr>
        <p:spPr bwMode="auto">
          <a:xfrm flipH="1" flipV="1">
            <a:off x="2181225" y="4079875"/>
            <a:ext cx="123825" cy="119063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466" name="Oval 170"/>
          <p:cNvSpPr>
            <a:spLocks noChangeArrowheads="1"/>
          </p:cNvSpPr>
          <p:nvPr/>
        </p:nvSpPr>
        <p:spPr bwMode="auto">
          <a:xfrm>
            <a:off x="2243138" y="4135438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364" name="Line 68"/>
          <p:cNvSpPr>
            <a:spLocks noChangeShapeType="1"/>
          </p:cNvSpPr>
          <p:nvPr/>
        </p:nvSpPr>
        <p:spPr bwMode="auto">
          <a:xfrm flipH="1" flipV="1">
            <a:off x="2308225" y="4203700"/>
            <a:ext cx="209550" cy="158750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452" name="Oval 156"/>
          <p:cNvSpPr>
            <a:spLocks noChangeArrowheads="1"/>
          </p:cNvSpPr>
          <p:nvPr/>
        </p:nvSpPr>
        <p:spPr bwMode="auto">
          <a:xfrm>
            <a:off x="2455863" y="4297363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363" name="Line 67"/>
          <p:cNvSpPr>
            <a:spLocks noChangeShapeType="1"/>
          </p:cNvSpPr>
          <p:nvPr/>
        </p:nvSpPr>
        <p:spPr bwMode="auto">
          <a:xfrm flipH="1" flipV="1">
            <a:off x="2520950" y="4367213"/>
            <a:ext cx="252413" cy="114300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563" name="Oval 267"/>
          <p:cNvSpPr>
            <a:spLocks noChangeArrowheads="1"/>
          </p:cNvSpPr>
          <p:nvPr/>
        </p:nvSpPr>
        <p:spPr bwMode="auto">
          <a:xfrm>
            <a:off x="4551363" y="4676775"/>
            <a:ext cx="133350" cy="133350"/>
          </a:xfrm>
          <a:prstGeom prst="ellipse">
            <a:avLst/>
          </a:prstGeom>
          <a:solidFill>
            <a:srgbClr val="FE24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438" name="Oval 142"/>
          <p:cNvSpPr>
            <a:spLocks noChangeArrowheads="1"/>
          </p:cNvSpPr>
          <p:nvPr/>
        </p:nvSpPr>
        <p:spPr bwMode="auto">
          <a:xfrm>
            <a:off x="2713038" y="4414838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362" name="Line 66"/>
          <p:cNvSpPr>
            <a:spLocks noChangeShapeType="1"/>
          </p:cNvSpPr>
          <p:nvPr/>
        </p:nvSpPr>
        <p:spPr bwMode="auto">
          <a:xfrm flipH="1" flipV="1">
            <a:off x="2776538" y="4484688"/>
            <a:ext cx="341312" cy="109537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437" name="Oval 141"/>
          <p:cNvSpPr>
            <a:spLocks noChangeArrowheads="1"/>
          </p:cNvSpPr>
          <p:nvPr/>
        </p:nvSpPr>
        <p:spPr bwMode="auto">
          <a:xfrm>
            <a:off x="3049588" y="4529138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361" name="Line 65"/>
          <p:cNvSpPr>
            <a:spLocks noChangeShapeType="1"/>
          </p:cNvSpPr>
          <p:nvPr/>
        </p:nvSpPr>
        <p:spPr bwMode="auto">
          <a:xfrm flipH="1" flipV="1">
            <a:off x="3116263" y="4591050"/>
            <a:ext cx="623887" cy="117475"/>
          </a:xfrm>
          <a:prstGeom prst="line">
            <a:avLst/>
          </a:prstGeom>
          <a:noFill/>
          <a:ln w="38100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55436" name="Oval 140"/>
          <p:cNvSpPr>
            <a:spLocks noChangeArrowheads="1"/>
          </p:cNvSpPr>
          <p:nvPr/>
        </p:nvSpPr>
        <p:spPr bwMode="auto">
          <a:xfrm>
            <a:off x="3675063" y="4640263"/>
            <a:ext cx="133350" cy="133350"/>
          </a:xfrm>
          <a:prstGeom prst="ellipse">
            <a:avLst/>
          </a:prstGeom>
          <a:solidFill>
            <a:srgbClr val="00FF00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5581" name="Text Box 285"/>
          <p:cNvSpPr txBox="1">
            <a:spLocks noChangeArrowheads="1"/>
          </p:cNvSpPr>
          <p:nvPr/>
        </p:nvSpPr>
        <p:spPr bwMode="auto">
          <a:xfrm>
            <a:off x="279400" y="1401763"/>
            <a:ext cx="8656638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szerkesztést folytatva megkapható az instacionárius rendszerben elhelyezkedő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pontnak a nyugalomban lévő rendszerből megfigyelt teljes pályagörbéje,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egészen a saját vonatkoztatási rendszeréhez viszonyított teljes nyugalomba kerülésig.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5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55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5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5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5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5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55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5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55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555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55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55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555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5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5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55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55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5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5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5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5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5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5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555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7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5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5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55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5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5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5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5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5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55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55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55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5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5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5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5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5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5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5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55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55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55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5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5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5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5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5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5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3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55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5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55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55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6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5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5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5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5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6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5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55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74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5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5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55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55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8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5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5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5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5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9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55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55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9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55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55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55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5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0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5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5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5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5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1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55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55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16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5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55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55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55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2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000" fill="hold"/>
                                        <p:tgtEl>
                                          <p:spTgt spid="5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000" fill="hold"/>
                                        <p:tgtEl>
                                          <p:spTgt spid="5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0" fill="hold"/>
                                        <p:tgtEl>
                                          <p:spTgt spid="5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000" fill="hold"/>
                                        <p:tgtEl>
                                          <p:spTgt spid="5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3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55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55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237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55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55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1000"/>
                                        <p:tgtEl>
                                          <p:spTgt spid="55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4" dur="500"/>
                                        <p:tgtEl>
                                          <p:spTgt spid="55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24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2000" fill="hold"/>
                                        <p:tgtEl>
                                          <p:spTgt spid="5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2000" fill="hold"/>
                                        <p:tgtEl>
                                          <p:spTgt spid="5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2000" fill="hold"/>
                                        <p:tgtEl>
                                          <p:spTgt spid="5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5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25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55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55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55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55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1" dur="1000"/>
                                        <p:tgtEl>
                                          <p:spTgt spid="55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500"/>
                                        <p:tgtEl>
                                          <p:spTgt spid="55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6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2000" fill="hold"/>
                                        <p:tgtEl>
                                          <p:spTgt spid="5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000" fill="hold"/>
                                        <p:tgtEl>
                                          <p:spTgt spid="5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000" fill="hold"/>
                                        <p:tgtEl>
                                          <p:spTgt spid="5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2000" fill="hold"/>
                                        <p:tgtEl>
                                          <p:spTgt spid="5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27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55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55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279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55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55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2" dur="1000"/>
                                        <p:tgtEl>
                                          <p:spTgt spid="55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6" dur="500"/>
                                        <p:tgtEl>
                                          <p:spTgt spid="55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28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2000" fill="hold"/>
                                        <p:tgtEl>
                                          <p:spTgt spid="5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2000" fill="hold"/>
                                        <p:tgtEl>
                                          <p:spTgt spid="5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2000" fill="hold"/>
                                        <p:tgtEl>
                                          <p:spTgt spid="5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2000" fill="hold"/>
                                        <p:tgtEl>
                                          <p:spTgt spid="5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29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55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55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0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55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55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 nodeType="clickPar">
                      <p:stCondLst>
                        <p:cond delay="indefinite"/>
                      </p:stCondLst>
                      <p:childTnLst>
                        <p:par>
                          <p:cTn id="3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55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55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9" dur="1000"/>
                                        <p:tgtEl>
                                          <p:spTgt spid="555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555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55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55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3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4" dur="500"/>
                                        <p:tgtEl>
                                          <p:spTgt spid="55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2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55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55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0" fill="hold"/>
                                        <p:tgtEl>
                                          <p:spTgt spid="55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55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78" grpId="1" animBg="1"/>
      <p:bldP spid="55318" grpId="0" animBg="1"/>
      <p:bldP spid="55571" grpId="0"/>
      <p:bldP spid="55572" grpId="0"/>
      <p:bldP spid="55572" grpId="1"/>
      <p:bldP spid="55574" grpId="0" animBg="1"/>
      <p:bldP spid="55574" grpId="1" animBg="1"/>
      <p:bldP spid="55575" grpId="0" animBg="1"/>
      <p:bldP spid="55575" grpId="1" animBg="1"/>
      <p:bldP spid="55576" grpId="0"/>
      <p:bldP spid="55576" grpId="1"/>
      <p:bldP spid="55577" grpId="0" animBg="1"/>
      <p:bldP spid="55577" grpId="1" animBg="1"/>
      <p:bldP spid="55582" grpId="0" animBg="1"/>
      <p:bldP spid="55550" grpId="0" animBg="1"/>
      <p:bldP spid="55370" grpId="0" animBg="1"/>
      <p:bldP spid="55536" grpId="0" animBg="1"/>
      <p:bldP spid="55369" grpId="0" animBg="1"/>
      <p:bldP spid="55522" grpId="0" animBg="1"/>
      <p:bldP spid="55368" grpId="0" animBg="1"/>
      <p:bldP spid="55508" grpId="0" animBg="1"/>
      <p:bldP spid="55367" grpId="0" animBg="1"/>
      <p:bldP spid="55494" grpId="0" animBg="1"/>
      <p:bldP spid="55366" grpId="0" animBg="1"/>
      <p:bldP spid="55480" grpId="0" animBg="1"/>
      <p:bldP spid="55365" grpId="0" animBg="1"/>
      <p:bldP spid="55466" grpId="0" animBg="1"/>
      <p:bldP spid="55364" grpId="0" animBg="1"/>
      <p:bldP spid="55452" grpId="0" animBg="1"/>
      <p:bldP spid="55363" grpId="0" animBg="1"/>
      <p:bldP spid="55563" grpId="0" animBg="1"/>
      <p:bldP spid="55438" grpId="0" animBg="1"/>
      <p:bldP spid="55362" grpId="0" animBg="1"/>
      <p:bldP spid="55437" grpId="0" animBg="1"/>
      <p:bldP spid="55361" grpId="0" animBg="1"/>
      <p:bldP spid="55436" grpId="0" animBg="1"/>
      <p:bldP spid="5558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15" name="Text Box 199"/>
          <p:cNvSpPr txBox="1">
            <a:spLocks noChangeArrowheads="1"/>
          </p:cNvSpPr>
          <p:nvPr/>
        </p:nvSpPr>
        <p:spPr bwMode="auto">
          <a:xfrm>
            <a:off x="122238" y="1365250"/>
            <a:ext cx="8893175" cy="230832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nyomvonal:</a:t>
            </a:r>
          </a:p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egy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térben rögzített ponton áthaladt részecskék által egy adott pillanatban elfoglalt pontokat összekötő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görbe vagy,</a:t>
            </a:r>
            <a:endParaRPr lang="hu-HU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egyazon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térbeli pontból, különböző időpillanatokban elindult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pályagörbék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végpontjait egy időpillanatban összekötő görbe.</a:t>
            </a:r>
          </a:p>
        </p:txBody>
      </p:sp>
      <p:sp>
        <p:nvSpPr>
          <p:cNvPr id="60619" name="Freeform 203"/>
          <p:cNvSpPr>
            <a:spLocks/>
          </p:cNvSpPr>
          <p:nvPr/>
        </p:nvSpPr>
        <p:spPr bwMode="auto">
          <a:xfrm>
            <a:off x="1543050" y="1747838"/>
            <a:ext cx="1143000" cy="1662112"/>
          </a:xfrm>
          <a:custGeom>
            <a:avLst/>
            <a:gdLst>
              <a:gd name="T0" fmla="*/ 654 w 711"/>
              <a:gd name="T1" fmla="*/ 1047 h 1047"/>
              <a:gd name="T2" fmla="*/ 711 w 711"/>
              <a:gd name="T3" fmla="*/ 759 h 1047"/>
              <a:gd name="T4" fmla="*/ 654 w 711"/>
              <a:gd name="T5" fmla="*/ 465 h 1047"/>
              <a:gd name="T6" fmla="*/ 447 w 711"/>
              <a:gd name="T7" fmla="*/ 270 h 1047"/>
              <a:gd name="T8" fmla="*/ 210 w 711"/>
              <a:gd name="T9" fmla="*/ 105 h 1047"/>
              <a:gd name="T10" fmla="*/ 0 w 711"/>
              <a:gd name="T11" fmla="*/ 0 h 10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1" h="1047">
                <a:moveTo>
                  <a:pt x="654" y="1047"/>
                </a:moveTo>
                <a:cubicBezTo>
                  <a:pt x="682" y="951"/>
                  <a:pt x="711" y="856"/>
                  <a:pt x="711" y="759"/>
                </a:cubicBezTo>
                <a:cubicBezTo>
                  <a:pt x="711" y="662"/>
                  <a:pt x="698" y="546"/>
                  <a:pt x="654" y="465"/>
                </a:cubicBezTo>
                <a:cubicBezTo>
                  <a:pt x="610" y="384"/>
                  <a:pt x="521" y="330"/>
                  <a:pt x="447" y="270"/>
                </a:cubicBezTo>
                <a:cubicBezTo>
                  <a:pt x="373" y="210"/>
                  <a:pt x="284" y="150"/>
                  <a:pt x="210" y="105"/>
                </a:cubicBezTo>
                <a:cubicBezTo>
                  <a:pt x="136" y="60"/>
                  <a:pt x="68" y="30"/>
                  <a:pt x="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608" name="Oval 192"/>
          <p:cNvSpPr>
            <a:spLocks noChangeArrowheads="1"/>
          </p:cNvSpPr>
          <p:nvPr/>
        </p:nvSpPr>
        <p:spPr bwMode="auto">
          <a:xfrm>
            <a:off x="1490663" y="1677988"/>
            <a:ext cx="149225" cy="144462"/>
          </a:xfrm>
          <a:prstGeom prst="ellipse">
            <a:avLst/>
          </a:prstGeom>
          <a:solidFill>
            <a:srgbClr val="00FF00"/>
          </a:solidFill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grpSp>
        <p:nvGrpSpPr>
          <p:cNvPr id="60458" name="Group 42"/>
          <p:cNvGrpSpPr>
            <a:grpSpLocks/>
          </p:cNvGrpSpPr>
          <p:nvPr/>
        </p:nvGrpSpPr>
        <p:grpSpPr bwMode="auto">
          <a:xfrm>
            <a:off x="-3808413" y="2357438"/>
            <a:ext cx="7615238" cy="3440112"/>
            <a:chOff x="-2399" y="1491"/>
            <a:chExt cx="4797" cy="2167"/>
          </a:xfrm>
        </p:grpSpPr>
        <p:sp>
          <p:nvSpPr>
            <p:cNvPr id="60457" name="Line 41"/>
            <p:cNvSpPr>
              <a:spLocks noChangeShapeType="1"/>
            </p:cNvSpPr>
            <p:nvPr/>
          </p:nvSpPr>
          <p:spPr bwMode="auto">
            <a:xfrm>
              <a:off x="358" y="3282"/>
              <a:ext cx="0" cy="376"/>
            </a:xfrm>
            <a:prstGeom prst="line">
              <a:avLst/>
            </a:prstGeom>
            <a:noFill/>
            <a:ln w="9525">
              <a:solidFill>
                <a:srgbClr val="FFFF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grpSp>
          <p:nvGrpSpPr>
            <p:cNvPr id="60421" name="Group 5"/>
            <p:cNvGrpSpPr>
              <a:grpSpLocks/>
            </p:cNvGrpSpPr>
            <p:nvPr/>
          </p:nvGrpSpPr>
          <p:grpSpPr bwMode="auto">
            <a:xfrm>
              <a:off x="-2399" y="1491"/>
              <a:ext cx="4797" cy="1803"/>
              <a:chOff x="442" y="1420"/>
              <a:chExt cx="4797" cy="1803"/>
            </a:xfrm>
          </p:grpSpPr>
          <p:sp>
            <p:nvSpPr>
              <p:cNvPr id="60422" name="Freeform 6"/>
              <p:cNvSpPr>
                <a:spLocks/>
              </p:cNvSpPr>
              <p:nvPr/>
            </p:nvSpPr>
            <p:spPr bwMode="auto">
              <a:xfrm>
                <a:off x="3628" y="1556"/>
                <a:ext cx="96" cy="976"/>
              </a:xfrm>
              <a:custGeom>
                <a:avLst/>
                <a:gdLst>
                  <a:gd name="T0" fmla="*/ 148 w 148"/>
                  <a:gd name="T1" fmla="*/ 1308 h 1308"/>
                  <a:gd name="T2" fmla="*/ 73 w 148"/>
                  <a:gd name="T3" fmla="*/ 1050 h 1308"/>
                  <a:gd name="T4" fmla="*/ 10 w 148"/>
                  <a:gd name="T5" fmla="*/ 648 h 1308"/>
                  <a:gd name="T6" fmla="*/ 13 w 148"/>
                  <a:gd name="T7" fmla="*/ 240 h 1308"/>
                  <a:gd name="T8" fmla="*/ 43 w 148"/>
                  <a:gd name="T9" fmla="*/ 0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308">
                    <a:moveTo>
                      <a:pt x="148" y="1308"/>
                    </a:moveTo>
                    <a:cubicBezTo>
                      <a:pt x="122" y="1234"/>
                      <a:pt x="96" y="1160"/>
                      <a:pt x="73" y="1050"/>
                    </a:cubicBezTo>
                    <a:cubicBezTo>
                      <a:pt x="50" y="940"/>
                      <a:pt x="20" y="783"/>
                      <a:pt x="10" y="648"/>
                    </a:cubicBezTo>
                    <a:cubicBezTo>
                      <a:pt x="0" y="513"/>
                      <a:pt x="8" y="348"/>
                      <a:pt x="13" y="240"/>
                    </a:cubicBezTo>
                    <a:cubicBezTo>
                      <a:pt x="18" y="132"/>
                      <a:pt x="30" y="66"/>
                      <a:pt x="43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23" name="Freeform 7"/>
              <p:cNvSpPr>
                <a:spLocks/>
              </p:cNvSpPr>
              <p:nvPr/>
            </p:nvSpPr>
            <p:spPr bwMode="auto">
              <a:xfrm>
                <a:off x="4178" y="1420"/>
                <a:ext cx="1061" cy="969"/>
              </a:xfrm>
              <a:custGeom>
                <a:avLst/>
                <a:gdLst>
                  <a:gd name="T0" fmla="*/ 0 w 1620"/>
                  <a:gd name="T1" fmla="*/ 1298 h 1298"/>
                  <a:gd name="T2" fmla="*/ 158 w 1620"/>
                  <a:gd name="T3" fmla="*/ 1005 h 1298"/>
                  <a:gd name="T4" fmla="*/ 405 w 1620"/>
                  <a:gd name="T5" fmla="*/ 698 h 1298"/>
                  <a:gd name="T6" fmla="*/ 765 w 1620"/>
                  <a:gd name="T7" fmla="*/ 398 h 1298"/>
                  <a:gd name="T8" fmla="*/ 1245 w 1620"/>
                  <a:gd name="T9" fmla="*/ 128 h 1298"/>
                  <a:gd name="T10" fmla="*/ 1620 w 1620"/>
                  <a:gd name="T11" fmla="*/ 0 h 1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0" h="1298">
                    <a:moveTo>
                      <a:pt x="0" y="1298"/>
                    </a:moveTo>
                    <a:cubicBezTo>
                      <a:pt x="45" y="1201"/>
                      <a:pt x="91" y="1105"/>
                      <a:pt x="158" y="1005"/>
                    </a:cubicBezTo>
                    <a:cubicBezTo>
                      <a:pt x="225" y="905"/>
                      <a:pt x="304" y="799"/>
                      <a:pt x="405" y="698"/>
                    </a:cubicBezTo>
                    <a:cubicBezTo>
                      <a:pt x="506" y="597"/>
                      <a:pt x="625" y="493"/>
                      <a:pt x="765" y="398"/>
                    </a:cubicBezTo>
                    <a:cubicBezTo>
                      <a:pt x="905" y="303"/>
                      <a:pt x="1103" y="194"/>
                      <a:pt x="1245" y="128"/>
                    </a:cubicBezTo>
                    <a:cubicBezTo>
                      <a:pt x="1387" y="62"/>
                      <a:pt x="1503" y="31"/>
                      <a:pt x="162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24" name="Freeform 8"/>
              <p:cNvSpPr>
                <a:spLocks/>
              </p:cNvSpPr>
              <p:nvPr/>
            </p:nvSpPr>
            <p:spPr bwMode="auto">
              <a:xfrm>
                <a:off x="3195" y="2187"/>
                <a:ext cx="2034" cy="1029"/>
              </a:xfrm>
              <a:custGeom>
                <a:avLst/>
                <a:gdLst>
                  <a:gd name="T0" fmla="*/ 0 w 2034"/>
                  <a:gd name="T1" fmla="*/ 1029 h 1029"/>
                  <a:gd name="T2" fmla="*/ 21 w 2034"/>
                  <a:gd name="T3" fmla="*/ 915 h 1029"/>
                  <a:gd name="T4" fmla="*/ 63 w 2034"/>
                  <a:gd name="T5" fmla="*/ 786 h 1029"/>
                  <a:gd name="T6" fmla="*/ 135 w 2034"/>
                  <a:gd name="T7" fmla="*/ 666 h 1029"/>
                  <a:gd name="T8" fmla="*/ 201 w 2034"/>
                  <a:gd name="T9" fmla="*/ 591 h 1029"/>
                  <a:gd name="T10" fmla="*/ 303 w 2034"/>
                  <a:gd name="T11" fmla="*/ 498 h 1029"/>
                  <a:gd name="T12" fmla="*/ 390 w 2034"/>
                  <a:gd name="T13" fmla="*/ 435 h 1029"/>
                  <a:gd name="T14" fmla="*/ 495 w 2034"/>
                  <a:gd name="T15" fmla="*/ 366 h 1029"/>
                  <a:gd name="T16" fmla="*/ 669 w 2034"/>
                  <a:gd name="T17" fmla="*/ 285 h 1029"/>
                  <a:gd name="T18" fmla="*/ 828 w 2034"/>
                  <a:gd name="T19" fmla="*/ 228 h 1029"/>
                  <a:gd name="T20" fmla="*/ 1035 w 2034"/>
                  <a:gd name="T21" fmla="*/ 174 h 1029"/>
                  <a:gd name="T22" fmla="*/ 1302 w 2034"/>
                  <a:gd name="T23" fmla="*/ 117 h 1029"/>
                  <a:gd name="T24" fmla="*/ 1632 w 2034"/>
                  <a:gd name="T25" fmla="*/ 63 h 1029"/>
                  <a:gd name="T26" fmla="*/ 2034 w 2034"/>
                  <a:gd name="T27" fmla="*/ 0 h 1029"/>
                  <a:gd name="T28" fmla="*/ 2034 w 2034"/>
                  <a:gd name="T29" fmla="*/ 1014 h 1029"/>
                  <a:gd name="T30" fmla="*/ 0 w 2034"/>
                  <a:gd name="T31" fmla="*/ 1029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4" h="1029">
                    <a:moveTo>
                      <a:pt x="0" y="1029"/>
                    </a:moveTo>
                    <a:lnTo>
                      <a:pt x="21" y="915"/>
                    </a:lnTo>
                    <a:lnTo>
                      <a:pt x="63" y="786"/>
                    </a:lnTo>
                    <a:lnTo>
                      <a:pt x="135" y="666"/>
                    </a:lnTo>
                    <a:lnTo>
                      <a:pt x="201" y="591"/>
                    </a:lnTo>
                    <a:lnTo>
                      <a:pt x="303" y="498"/>
                    </a:lnTo>
                    <a:lnTo>
                      <a:pt x="390" y="435"/>
                    </a:lnTo>
                    <a:lnTo>
                      <a:pt x="495" y="366"/>
                    </a:lnTo>
                    <a:lnTo>
                      <a:pt x="669" y="285"/>
                    </a:lnTo>
                    <a:lnTo>
                      <a:pt x="828" y="228"/>
                    </a:lnTo>
                    <a:lnTo>
                      <a:pt x="1035" y="174"/>
                    </a:lnTo>
                    <a:lnTo>
                      <a:pt x="1302" y="117"/>
                    </a:lnTo>
                    <a:lnTo>
                      <a:pt x="1632" y="63"/>
                    </a:lnTo>
                    <a:lnTo>
                      <a:pt x="2034" y="0"/>
                    </a:lnTo>
                    <a:lnTo>
                      <a:pt x="2034" y="1014"/>
                    </a:lnTo>
                    <a:lnTo>
                      <a:pt x="0" y="1029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25" name="Freeform 9"/>
              <p:cNvSpPr>
                <a:spLocks/>
              </p:cNvSpPr>
              <p:nvPr/>
            </p:nvSpPr>
            <p:spPr bwMode="auto">
              <a:xfrm>
                <a:off x="442" y="2477"/>
                <a:ext cx="2779" cy="642"/>
              </a:xfrm>
              <a:custGeom>
                <a:avLst/>
                <a:gdLst>
                  <a:gd name="T0" fmla="*/ 4243 w 4243"/>
                  <a:gd name="T1" fmla="*/ 862 h 862"/>
                  <a:gd name="T2" fmla="*/ 3767 w 4243"/>
                  <a:gd name="T3" fmla="*/ 798 h 862"/>
                  <a:gd name="T4" fmla="*/ 2803 w 4243"/>
                  <a:gd name="T5" fmla="*/ 643 h 862"/>
                  <a:gd name="T6" fmla="*/ 1427 w 4243"/>
                  <a:gd name="T7" fmla="*/ 360 h 862"/>
                  <a:gd name="T8" fmla="*/ 0 w 4243"/>
                  <a:gd name="T9" fmla="*/ 0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3" h="862">
                    <a:moveTo>
                      <a:pt x="4243" y="862"/>
                    </a:moveTo>
                    <a:cubicBezTo>
                      <a:pt x="4125" y="848"/>
                      <a:pt x="4007" y="835"/>
                      <a:pt x="3767" y="798"/>
                    </a:cubicBezTo>
                    <a:cubicBezTo>
                      <a:pt x="3527" y="761"/>
                      <a:pt x="3193" y="716"/>
                      <a:pt x="2803" y="643"/>
                    </a:cubicBezTo>
                    <a:cubicBezTo>
                      <a:pt x="2413" y="570"/>
                      <a:pt x="1894" y="467"/>
                      <a:pt x="1427" y="360"/>
                    </a:cubicBezTo>
                    <a:cubicBezTo>
                      <a:pt x="960" y="253"/>
                      <a:pt x="480" y="12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26" name="Freeform 10"/>
              <p:cNvSpPr>
                <a:spLocks/>
              </p:cNvSpPr>
              <p:nvPr/>
            </p:nvSpPr>
            <p:spPr bwMode="auto">
              <a:xfrm>
                <a:off x="1387" y="2225"/>
                <a:ext cx="1862" cy="812"/>
              </a:xfrm>
              <a:custGeom>
                <a:avLst/>
                <a:gdLst>
                  <a:gd name="T0" fmla="*/ 2843 w 2843"/>
                  <a:gd name="T1" fmla="*/ 1088 h 1088"/>
                  <a:gd name="T2" fmla="*/ 2295 w 2843"/>
                  <a:gd name="T3" fmla="*/ 923 h 1088"/>
                  <a:gd name="T4" fmla="*/ 1755 w 2843"/>
                  <a:gd name="T5" fmla="*/ 743 h 1088"/>
                  <a:gd name="T6" fmla="*/ 1163 w 2843"/>
                  <a:gd name="T7" fmla="*/ 540 h 1088"/>
                  <a:gd name="T8" fmla="*/ 645 w 2843"/>
                  <a:gd name="T9" fmla="*/ 323 h 1088"/>
                  <a:gd name="T10" fmla="*/ 0 w 2843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43" h="1088">
                    <a:moveTo>
                      <a:pt x="2843" y="1088"/>
                    </a:moveTo>
                    <a:cubicBezTo>
                      <a:pt x="2659" y="1034"/>
                      <a:pt x="2476" y="981"/>
                      <a:pt x="2295" y="923"/>
                    </a:cubicBezTo>
                    <a:cubicBezTo>
                      <a:pt x="2114" y="865"/>
                      <a:pt x="1944" y="807"/>
                      <a:pt x="1755" y="743"/>
                    </a:cubicBezTo>
                    <a:cubicBezTo>
                      <a:pt x="1566" y="679"/>
                      <a:pt x="1348" y="610"/>
                      <a:pt x="1163" y="540"/>
                    </a:cubicBezTo>
                    <a:cubicBezTo>
                      <a:pt x="978" y="470"/>
                      <a:pt x="839" y="413"/>
                      <a:pt x="645" y="323"/>
                    </a:cubicBezTo>
                    <a:cubicBezTo>
                      <a:pt x="451" y="233"/>
                      <a:pt x="225" y="11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27" name="Freeform 11"/>
              <p:cNvSpPr>
                <a:spLocks/>
              </p:cNvSpPr>
              <p:nvPr/>
            </p:nvSpPr>
            <p:spPr bwMode="auto">
              <a:xfrm>
                <a:off x="1888" y="1945"/>
                <a:ext cx="1405" cy="992"/>
              </a:xfrm>
              <a:custGeom>
                <a:avLst/>
                <a:gdLst>
                  <a:gd name="T0" fmla="*/ 2145 w 2145"/>
                  <a:gd name="T1" fmla="*/ 1328 h 1328"/>
                  <a:gd name="T2" fmla="*/ 1575 w 2145"/>
                  <a:gd name="T3" fmla="*/ 1050 h 1328"/>
                  <a:gd name="T4" fmla="*/ 1073 w 2145"/>
                  <a:gd name="T5" fmla="*/ 765 h 1328"/>
                  <a:gd name="T6" fmla="*/ 503 w 2145"/>
                  <a:gd name="T7" fmla="*/ 390 h 1328"/>
                  <a:gd name="T8" fmla="*/ 0 w 2145"/>
                  <a:gd name="T9" fmla="*/ 0 h 1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5" h="1328">
                    <a:moveTo>
                      <a:pt x="2145" y="1328"/>
                    </a:moveTo>
                    <a:cubicBezTo>
                      <a:pt x="1949" y="1236"/>
                      <a:pt x="1754" y="1144"/>
                      <a:pt x="1575" y="1050"/>
                    </a:cubicBezTo>
                    <a:cubicBezTo>
                      <a:pt x="1396" y="956"/>
                      <a:pt x="1252" y="875"/>
                      <a:pt x="1073" y="765"/>
                    </a:cubicBezTo>
                    <a:cubicBezTo>
                      <a:pt x="894" y="655"/>
                      <a:pt x="682" y="517"/>
                      <a:pt x="503" y="390"/>
                    </a:cubicBezTo>
                    <a:cubicBezTo>
                      <a:pt x="324" y="263"/>
                      <a:pt x="162" y="131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28" name="Freeform 12"/>
              <p:cNvSpPr>
                <a:spLocks/>
              </p:cNvSpPr>
              <p:nvPr/>
            </p:nvSpPr>
            <p:spPr bwMode="auto">
              <a:xfrm>
                <a:off x="2350" y="1819"/>
                <a:ext cx="1002" cy="1021"/>
              </a:xfrm>
              <a:custGeom>
                <a:avLst/>
                <a:gdLst>
                  <a:gd name="T0" fmla="*/ 1530 w 1530"/>
                  <a:gd name="T1" fmla="*/ 1372 h 1372"/>
                  <a:gd name="T2" fmla="*/ 1290 w 1530"/>
                  <a:gd name="T3" fmla="*/ 1222 h 1372"/>
                  <a:gd name="T4" fmla="*/ 968 w 1530"/>
                  <a:gd name="T5" fmla="*/ 975 h 1372"/>
                  <a:gd name="T6" fmla="*/ 623 w 1530"/>
                  <a:gd name="T7" fmla="*/ 667 h 1372"/>
                  <a:gd name="T8" fmla="*/ 263 w 1530"/>
                  <a:gd name="T9" fmla="*/ 292 h 1372"/>
                  <a:gd name="T10" fmla="*/ 0 w 1530"/>
                  <a:gd name="T11" fmla="*/ 0 h 1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0" h="1372">
                    <a:moveTo>
                      <a:pt x="1530" y="1372"/>
                    </a:moveTo>
                    <a:cubicBezTo>
                      <a:pt x="1457" y="1330"/>
                      <a:pt x="1384" y="1288"/>
                      <a:pt x="1290" y="1222"/>
                    </a:cubicBezTo>
                    <a:cubicBezTo>
                      <a:pt x="1196" y="1156"/>
                      <a:pt x="1079" y="1067"/>
                      <a:pt x="968" y="975"/>
                    </a:cubicBezTo>
                    <a:cubicBezTo>
                      <a:pt x="857" y="883"/>
                      <a:pt x="740" y="781"/>
                      <a:pt x="623" y="667"/>
                    </a:cubicBezTo>
                    <a:cubicBezTo>
                      <a:pt x="506" y="553"/>
                      <a:pt x="367" y="403"/>
                      <a:pt x="263" y="292"/>
                    </a:cubicBezTo>
                    <a:cubicBezTo>
                      <a:pt x="159" y="181"/>
                      <a:pt x="79" y="90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29" name="Freeform 13"/>
              <p:cNvSpPr>
                <a:spLocks/>
              </p:cNvSpPr>
              <p:nvPr/>
            </p:nvSpPr>
            <p:spPr bwMode="auto">
              <a:xfrm>
                <a:off x="2792" y="1700"/>
                <a:ext cx="664" cy="1039"/>
              </a:xfrm>
              <a:custGeom>
                <a:avLst/>
                <a:gdLst>
                  <a:gd name="T0" fmla="*/ 1013 w 1013"/>
                  <a:gd name="T1" fmla="*/ 1395 h 1395"/>
                  <a:gd name="T2" fmla="*/ 713 w 1013"/>
                  <a:gd name="T3" fmla="*/ 1088 h 1395"/>
                  <a:gd name="T4" fmla="*/ 488 w 1013"/>
                  <a:gd name="T5" fmla="*/ 788 h 1395"/>
                  <a:gd name="T6" fmla="*/ 203 w 1013"/>
                  <a:gd name="T7" fmla="*/ 390 h 1395"/>
                  <a:gd name="T8" fmla="*/ 0 w 1013"/>
                  <a:gd name="T9" fmla="*/ 0 h 1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3" h="1395">
                    <a:moveTo>
                      <a:pt x="1013" y="1395"/>
                    </a:moveTo>
                    <a:cubicBezTo>
                      <a:pt x="906" y="1292"/>
                      <a:pt x="800" y="1189"/>
                      <a:pt x="713" y="1088"/>
                    </a:cubicBezTo>
                    <a:cubicBezTo>
                      <a:pt x="626" y="987"/>
                      <a:pt x="573" y="904"/>
                      <a:pt x="488" y="788"/>
                    </a:cubicBezTo>
                    <a:cubicBezTo>
                      <a:pt x="403" y="672"/>
                      <a:pt x="284" y="521"/>
                      <a:pt x="203" y="390"/>
                    </a:cubicBezTo>
                    <a:cubicBezTo>
                      <a:pt x="122" y="259"/>
                      <a:pt x="61" y="12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30" name="Freeform 14"/>
              <p:cNvSpPr>
                <a:spLocks/>
              </p:cNvSpPr>
              <p:nvPr/>
            </p:nvSpPr>
            <p:spPr bwMode="auto">
              <a:xfrm>
                <a:off x="3210" y="1632"/>
                <a:ext cx="349" cy="1018"/>
              </a:xfrm>
              <a:custGeom>
                <a:avLst/>
                <a:gdLst>
                  <a:gd name="T0" fmla="*/ 532 w 532"/>
                  <a:gd name="T1" fmla="*/ 1365 h 1365"/>
                  <a:gd name="T2" fmla="*/ 337 w 532"/>
                  <a:gd name="T3" fmla="*/ 1028 h 1365"/>
                  <a:gd name="T4" fmla="*/ 187 w 532"/>
                  <a:gd name="T5" fmla="*/ 698 h 1365"/>
                  <a:gd name="T6" fmla="*/ 67 w 532"/>
                  <a:gd name="T7" fmla="*/ 315 h 1365"/>
                  <a:gd name="T8" fmla="*/ 0 w 532"/>
                  <a:gd name="T9" fmla="*/ 0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1365">
                    <a:moveTo>
                      <a:pt x="532" y="1365"/>
                    </a:moveTo>
                    <a:cubicBezTo>
                      <a:pt x="463" y="1252"/>
                      <a:pt x="394" y="1139"/>
                      <a:pt x="337" y="1028"/>
                    </a:cubicBezTo>
                    <a:cubicBezTo>
                      <a:pt x="280" y="917"/>
                      <a:pt x="232" y="817"/>
                      <a:pt x="187" y="698"/>
                    </a:cubicBezTo>
                    <a:cubicBezTo>
                      <a:pt x="142" y="579"/>
                      <a:pt x="98" y="431"/>
                      <a:pt x="67" y="315"/>
                    </a:cubicBezTo>
                    <a:cubicBezTo>
                      <a:pt x="36" y="199"/>
                      <a:pt x="18" y="9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31" name="Freeform 15"/>
              <p:cNvSpPr>
                <a:spLocks/>
              </p:cNvSpPr>
              <p:nvPr/>
            </p:nvSpPr>
            <p:spPr bwMode="auto">
              <a:xfrm>
                <a:off x="3893" y="1461"/>
                <a:ext cx="280" cy="1010"/>
              </a:xfrm>
              <a:custGeom>
                <a:avLst/>
                <a:gdLst>
                  <a:gd name="T0" fmla="*/ 0 w 428"/>
                  <a:gd name="T1" fmla="*/ 1357 h 1357"/>
                  <a:gd name="T2" fmla="*/ 53 w 428"/>
                  <a:gd name="T3" fmla="*/ 982 h 1357"/>
                  <a:gd name="T4" fmla="*/ 143 w 428"/>
                  <a:gd name="T5" fmla="*/ 570 h 1357"/>
                  <a:gd name="T6" fmla="*/ 300 w 428"/>
                  <a:gd name="T7" fmla="*/ 195 h 1357"/>
                  <a:gd name="T8" fmla="*/ 428 w 428"/>
                  <a:gd name="T9" fmla="*/ 0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1357">
                    <a:moveTo>
                      <a:pt x="0" y="1357"/>
                    </a:moveTo>
                    <a:cubicBezTo>
                      <a:pt x="14" y="1235"/>
                      <a:pt x="29" y="1113"/>
                      <a:pt x="53" y="982"/>
                    </a:cubicBezTo>
                    <a:cubicBezTo>
                      <a:pt x="77" y="851"/>
                      <a:pt x="102" y="701"/>
                      <a:pt x="143" y="570"/>
                    </a:cubicBezTo>
                    <a:cubicBezTo>
                      <a:pt x="184" y="439"/>
                      <a:pt x="253" y="290"/>
                      <a:pt x="300" y="195"/>
                    </a:cubicBezTo>
                    <a:cubicBezTo>
                      <a:pt x="347" y="100"/>
                      <a:pt x="387" y="50"/>
                      <a:pt x="428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32" name="Freeform 16"/>
              <p:cNvSpPr>
                <a:spLocks/>
              </p:cNvSpPr>
              <p:nvPr/>
            </p:nvSpPr>
            <p:spPr bwMode="auto">
              <a:xfrm>
                <a:off x="4679" y="1998"/>
                <a:ext cx="550" cy="279"/>
              </a:xfrm>
              <a:custGeom>
                <a:avLst/>
                <a:gdLst>
                  <a:gd name="T0" fmla="*/ 0 w 840"/>
                  <a:gd name="T1" fmla="*/ 375 h 375"/>
                  <a:gd name="T2" fmla="*/ 300 w 840"/>
                  <a:gd name="T3" fmla="*/ 195 h 375"/>
                  <a:gd name="T4" fmla="*/ 840 w 840"/>
                  <a:gd name="T5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0" h="375">
                    <a:moveTo>
                      <a:pt x="0" y="375"/>
                    </a:moveTo>
                    <a:cubicBezTo>
                      <a:pt x="80" y="316"/>
                      <a:pt x="160" y="257"/>
                      <a:pt x="300" y="195"/>
                    </a:cubicBezTo>
                    <a:cubicBezTo>
                      <a:pt x="440" y="133"/>
                      <a:pt x="640" y="66"/>
                      <a:pt x="84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33" name="Freeform 17"/>
              <p:cNvSpPr>
                <a:spLocks/>
              </p:cNvSpPr>
              <p:nvPr/>
            </p:nvSpPr>
            <p:spPr bwMode="auto">
              <a:xfrm>
                <a:off x="3198" y="2191"/>
                <a:ext cx="2019" cy="1032"/>
              </a:xfrm>
              <a:custGeom>
                <a:avLst/>
                <a:gdLst>
                  <a:gd name="T0" fmla="*/ 0 w 3082"/>
                  <a:gd name="T1" fmla="*/ 1387 h 1387"/>
                  <a:gd name="T2" fmla="*/ 75 w 3082"/>
                  <a:gd name="T3" fmla="*/ 1102 h 1387"/>
                  <a:gd name="T4" fmla="*/ 270 w 3082"/>
                  <a:gd name="T5" fmla="*/ 825 h 1387"/>
                  <a:gd name="T6" fmla="*/ 660 w 3082"/>
                  <a:gd name="T7" fmla="*/ 540 h 1387"/>
                  <a:gd name="T8" fmla="*/ 1035 w 3082"/>
                  <a:gd name="T9" fmla="*/ 375 h 1387"/>
                  <a:gd name="T10" fmla="*/ 1485 w 3082"/>
                  <a:gd name="T11" fmla="*/ 247 h 1387"/>
                  <a:gd name="T12" fmla="*/ 2205 w 3082"/>
                  <a:gd name="T13" fmla="*/ 120 h 1387"/>
                  <a:gd name="T14" fmla="*/ 3082 w 3082"/>
                  <a:gd name="T15" fmla="*/ 0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82" h="1387">
                    <a:moveTo>
                      <a:pt x="0" y="1387"/>
                    </a:moveTo>
                    <a:cubicBezTo>
                      <a:pt x="15" y="1291"/>
                      <a:pt x="30" y="1196"/>
                      <a:pt x="75" y="1102"/>
                    </a:cubicBezTo>
                    <a:cubicBezTo>
                      <a:pt x="120" y="1008"/>
                      <a:pt x="172" y="919"/>
                      <a:pt x="270" y="825"/>
                    </a:cubicBezTo>
                    <a:cubicBezTo>
                      <a:pt x="368" y="731"/>
                      <a:pt x="533" y="615"/>
                      <a:pt x="660" y="540"/>
                    </a:cubicBezTo>
                    <a:cubicBezTo>
                      <a:pt x="787" y="465"/>
                      <a:pt x="898" y="424"/>
                      <a:pt x="1035" y="375"/>
                    </a:cubicBezTo>
                    <a:cubicBezTo>
                      <a:pt x="1172" y="326"/>
                      <a:pt x="1290" y="289"/>
                      <a:pt x="1485" y="247"/>
                    </a:cubicBezTo>
                    <a:cubicBezTo>
                      <a:pt x="1680" y="205"/>
                      <a:pt x="1939" y="161"/>
                      <a:pt x="2205" y="120"/>
                    </a:cubicBezTo>
                    <a:cubicBezTo>
                      <a:pt x="2471" y="79"/>
                      <a:pt x="2776" y="39"/>
                      <a:pt x="3082" y="0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</p:grpSp>
      </p:grpSp>
      <p:grpSp>
        <p:nvGrpSpPr>
          <p:cNvPr id="60459" name="Group 43"/>
          <p:cNvGrpSpPr>
            <a:grpSpLocks/>
          </p:cNvGrpSpPr>
          <p:nvPr/>
        </p:nvGrpSpPr>
        <p:grpSpPr bwMode="auto">
          <a:xfrm>
            <a:off x="-2871788" y="2354263"/>
            <a:ext cx="7615238" cy="3440112"/>
            <a:chOff x="-2399" y="1491"/>
            <a:chExt cx="4797" cy="2167"/>
          </a:xfrm>
        </p:grpSpPr>
        <p:sp>
          <p:nvSpPr>
            <p:cNvPr id="60460" name="Line 44"/>
            <p:cNvSpPr>
              <a:spLocks noChangeShapeType="1"/>
            </p:cNvSpPr>
            <p:nvPr/>
          </p:nvSpPr>
          <p:spPr bwMode="auto">
            <a:xfrm>
              <a:off x="358" y="3282"/>
              <a:ext cx="0" cy="376"/>
            </a:xfrm>
            <a:prstGeom prst="line">
              <a:avLst/>
            </a:prstGeom>
            <a:noFill/>
            <a:ln w="9525">
              <a:solidFill>
                <a:srgbClr val="FFFF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grpSp>
          <p:nvGrpSpPr>
            <p:cNvPr id="60461" name="Group 45"/>
            <p:cNvGrpSpPr>
              <a:grpSpLocks/>
            </p:cNvGrpSpPr>
            <p:nvPr/>
          </p:nvGrpSpPr>
          <p:grpSpPr bwMode="auto">
            <a:xfrm>
              <a:off x="-2399" y="1491"/>
              <a:ext cx="4797" cy="1803"/>
              <a:chOff x="442" y="1420"/>
              <a:chExt cx="4797" cy="1803"/>
            </a:xfrm>
          </p:grpSpPr>
          <p:sp>
            <p:nvSpPr>
              <p:cNvPr id="60462" name="Freeform 46"/>
              <p:cNvSpPr>
                <a:spLocks/>
              </p:cNvSpPr>
              <p:nvPr/>
            </p:nvSpPr>
            <p:spPr bwMode="auto">
              <a:xfrm>
                <a:off x="3628" y="1556"/>
                <a:ext cx="96" cy="976"/>
              </a:xfrm>
              <a:custGeom>
                <a:avLst/>
                <a:gdLst>
                  <a:gd name="T0" fmla="*/ 148 w 148"/>
                  <a:gd name="T1" fmla="*/ 1308 h 1308"/>
                  <a:gd name="T2" fmla="*/ 73 w 148"/>
                  <a:gd name="T3" fmla="*/ 1050 h 1308"/>
                  <a:gd name="T4" fmla="*/ 10 w 148"/>
                  <a:gd name="T5" fmla="*/ 648 h 1308"/>
                  <a:gd name="T6" fmla="*/ 13 w 148"/>
                  <a:gd name="T7" fmla="*/ 240 h 1308"/>
                  <a:gd name="T8" fmla="*/ 43 w 148"/>
                  <a:gd name="T9" fmla="*/ 0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308">
                    <a:moveTo>
                      <a:pt x="148" y="1308"/>
                    </a:moveTo>
                    <a:cubicBezTo>
                      <a:pt x="122" y="1234"/>
                      <a:pt x="96" y="1160"/>
                      <a:pt x="73" y="1050"/>
                    </a:cubicBezTo>
                    <a:cubicBezTo>
                      <a:pt x="50" y="940"/>
                      <a:pt x="20" y="783"/>
                      <a:pt x="10" y="648"/>
                    </a:cubicBezTo>
                    <a:cubicBezTo>
                      <a:pt x="0" y="513"/>
                      <a:pt x="8" y="348"/>
                      <a:pt x="13" y="240"/>
                    </a:cubicBezTo>
                    <a:cubicBezTo>
                      <a:pt x="18" y="132"/>
                      <a:pt x="30" y="66"/>
                      <a:pt x="43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63" name="Freeform 47"/>
              <p:cNvSpPr>
                <a:spLocks/>
              </p:cNvSpPr>
              <p:nvPr/>
            </p:nvSpPr>
            <p:spPr bwMode="auto">
              <a:xfrm>
                <a:off x="4178" y="1420"/>
                <a:ext cx="1061" cy="969"/>
              </a:xfrm>
              <a:custGeom>
                <a:avLst/>
                <a:gdLst>
                  <a:gd name="T0" fmla="*/ 0 w 1620"/>
                  <a:gd name="T1" fmla="*/ 1298 h 1298"/>
                  <a:gd name="T2" fmla="*/ 158 w 1620"/>
                  <a:gd name="T3" fmla="*/ 1005 h 1298"/>
                  <a:gd name="T4" fmla="*/ 405 w 1620"/>
                  <a:gd name="T5" fmla="*/ 698 h 1298"/>
                  <a:gd name="T6" fmla="*/ 765 w 1620"/>
                  <a:gd name="T7" fmla="*/ 398 h 1298"/>
                  <a:gd name="T8" fmla="*/ 1245 w 1620"/>
                  <a:gd name="T9" fmla="*/ 128 h 1298"/>
                  <a:gd name="T10" fmla="*/ 1620 w 1620"/>
                  <a:gd name="T11" fmla="*/ 0 h 1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0" h="1298">
                    <a:moveTo>
                      <a:pt x="0" y="1298"/>
                    </a:moveTo>
                    <a:cubicBezTo>
                      <a:pt x="45" y="1201"/>
                      <a:pt x="91" y="1105"/>
                      <a:pt x="158" y="1005"/>
                    </a:cubicBezTo>
                    <a:cubicBezTo>
                      <a:pt x="225" y="905"/>
                      <a:pt x="304" y="799"/>
                      <a:pt x="405" y="698"/>
                    </a:cubicBezTo>
                    <a:cubicBezTo>
                      <a:pt x="506" y="597"/>
                      <a:pt x="625" y="493"/>
                      <a:pt x="765" y="398"/>
                    </a:cubicBezTo>
                    <a:cubicBezTo>
                      <a:pt x="905" y="303"/>
                      <a:pt x="1103" y="194"/>
                      <a:pt x="1245" y="128"/>
                    </a:cubicBezTo>
                    <a:cubicBezTo>
                      <a:pt x="1387" y="62"/>
                      <a:pt x="1503" y="31"/>
                      <a:pt x="162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64" name="Freeform 48"/>
              <p:cNvSpPr>
                <a:spLocks/>
              </p:cNvSpPr>
              <p:nvPr/>
            </p:nvSpPr>
            <p:spPr bwMode="auto">
              <a:xfrm>
                <a:off x="3195" y="2187"/>
                <a:ext cx="2034" cy="1029"/>
              </a:xfrm>
              <a:custGeom>
                <a:avLst/>
                <a:gdLst>
                  <a:gd name="T0" fmla="*/ 0 w 2034"/>
                  <a:gd name="T1" fmla="*/ 1029 h 1029"/>
                  <a:gd name="T2" fmla="*/ 21 w 2034"/>
                  <a:gd name="T3" fmla="*/ 915 h 1029"/>
                  <a:gd name="T4" fmla="*/ 63 w 2034"/>
                  <a:gd name="T5" fmla="*/ 786 h 1029"/>
                  <a:gd name="T6" fmla="*/ 135 w 2034"/>
                  <a:gd name="T7" fmla="*/ 666 h 1029"/>
                  <a:gd name="T8" fmla="*/ 201 w 2034"/>
                  <a:gd name="T9" fmla="*/ 591 h 1029"/>
                  <a:gd name="T10" fmla="*/ 303 w 2034"/>
                  <a:gd name="T11" fmla="*/ 498 h 1029"/>
                  <a:gd name="T12" fmla="*/ 390 w 2034"/>
                  <a:gd name="T13" fmla="*/ 435 h 1029"/>
                  <a:gd name="T14" fmla="*/ 495 w 2034"/>
                  <a:gd name="T15" fmla="*/ 366 h 1029"/>
                  <a:gd name="T16" fmla="*/ 669 w 2034"/>
                  <a:gd name="T17" fmla="*/ 285 h 1029"/>
                  <a:gd name="T18" fmla="*/ 828 w 2034"/>
                  <a:gd name="T19" fmla="*/ 228 h 1029"/>
                  <a:gd name="T20" fmla="*/ 1035 w 2034"/>
                  <a:gd name="T21" fmla="*/ 174 h 1029"/>
                  <a:gd name="T22" fmla="*/ 1302 w 2034"/>
                  <a:gd name="T23" fmla="*/ 117 h 1029"/>
                  <a:gd name="T24" fmla="*/ 1632 w 2034"/>
                  <a:gd name="T25" fmla="*/ 63 h 1029"/>
                  <a:gd name="T26" fmla="*/ 2034 w 2034"/>
                  <a:gd name="T27" fmla="*/ 0 h 1029"/>
                  <a:gd name="T28" fmla="*/ 2034 w 2034"/>
                  <a:gd name="T29" fmla="*/ 1014 h 1029"/>
                  <a:gd name="T30" fmla="*/ 0 w 2034"/>
                  <a:gd name="T31" fmla="*/ 1029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4" h="1029">
                    <a:moveTo>
                      <a:pt x="0" y="1029"/>
                    </a:moveTo>
                    <a:lnTo>
                      <a:pt x="21" y="915"/>
                    </a:lnTo>
                    <a:lnTo>
                      <a:pt x="63" y="786"/>
                    </a:lnTo>
                    <a:lnTo>
                      <a:pt x="135" y="666"/>
                    </a:lnTo>
                    <a:lnTo>
                      <a:pt x="201" y="591"/>
                    </a:lnTo>
                    <a:lnTo>
                      <a:pt x="303" y="498"/>
                    </a:lnTo>
                    <a:lnTo>
                      <a:pt x="390" y="435"/>
                    </a:lnTo>
                    <a:lnTo>
                      <a:pt x="495" y="366"/>
                    </a:lnTo>
                    <a:lnTo>
                      <a:pt x="669" y="285"/>
                    </a:lnTo>
                    <a:lnTo>
                      <a:pt x="828" y="228"/>
                    </a:lnTo>
                    <a:lnTo>
                      <a:pt x="1035" y="174"/>
                    </a:lnTo>
                    <a:lnTo>
                      <a:pt x="1302" y="117"/>
                    </a:lnTo>
                    <a:lnTo>
                      <a:pt x="1632" y="63"/>
                    </a:lnTo>
                    <a:lnTo>
                      <a:pt x="2034" y="0"/>
                    </a:lnTo>
                    <a:lnTo>
                      <a:pt x="2034" y="1014"/>
                    </a:lnTo>
                    <a:lnTo>
                      <a:pt x="0" y="1029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65" name="Freeform 49"/>
              <p:cNvSpPr>
                <a:spLocks/>
              </p:cNvSpPr>
              <p:nvPr/>
            </p:nvSpPr>
            <p:spPr bwMode="auto">
              <a:xfrm>
                <a:off x="442" y="2477"/>
                <a:ext cx="2779" cy="642"/>
              </a:xfrm>
              <a:custGeom>
                <a:avLst/>
                <a:gdLst>
                  <a:gd name="T0" fmla="*/ 4243 w 4243"/>
                  <a:gd name="T1" fmla="*/ 862 h 862"/>
                  <a:gd name="T2" fmla="*/ 3767 w 4243"/>
                  <a:gd name="T3" fmla="*/ 798 h 862"/>
                  <a:gd name="T4" fmla="*/ 2803 w 4243"/>
                  <a:gd name="T5" fmla="*/ 643 h 862"/>
                  <a:gd name="T6" fmla="*/ 1427 w 4243"/>
                  <a:gd name="T7" fmla="*/ 360 h 862"/>
                  <a:gd name="T8" fmla="*/ 0 w 4243"/>
                  <a:gd name="T9" fmla="*/ 0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3" h="862">
                    <a:moveTo>
                      <a:pt x="4243" y="862"/>
                    </a:moveTo>
                    <a:cubicBezTo>
                      <a:pt x="4125" y="848"/>
                      <a:pt x="4007" y="835"/>
                      <a:pt x="3767" y="798"/>
                    </a:cubicBezTo>
                    <a:cubicBezTo>
                      <a:pt x="3527" y="761"/>
                      <a:pt x="3193" y="716"/>
                      <a:pt x="2803" y="643"/>
                    </a:cubicBezTo>
                    <a:cubicBezTo>
                      <a:pt x="2413" y="570"/>
                      <a:pt x="1894" y="467"/>
                      <a:pt x="1427" y="360"/>
                    </a:cubicBezTo>
                    <a:cubicBezTo>
                      <a:pt x="960" y="253"/>
                      <a:pt x="480" y="12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66" name="Freeform 50"/>
              <p:cNvSpPr>
                <a:spLocks/>
              </p:cNvSpPr>
              <p:nvPr/>
            </p:nvSpPr>
            <p:spPr bwMode="auto">
              <a:xfrm>
                <a:off x="1387" y="2225"/>
                <a:ext cx="1862" cy="812"/>
              </a:xfrm>
              <a:custGeom>
                <a:avLst/>
                <a:gdLst>
                  <a:gd name="T0" fmla="*/ 2843 w 2843"/>
                  <a:gd name="T1" fmla="*/ 1088 h 1088"/>
                  <a:gd name="T2" fmla="*/ 2295 w 2843"/>
                  <a:gd name="T3" fmla="*/ 923 h 1088"/>
                  <a:gd name="T4" fmla="*/ 1755 w 2843"/>
                  <a:gd name="T5" fmla="*/ 743 h 1088"/>
                  <a:gd name="T6" fmla="*/ 1163 w 2843"/>
                  <a:gd name="T7" fmla="*/ 540 h 1088"/>
                  <a:gd name="T8" fmla="*/ 645 w 2843"/>
                  <a:gd name="T9" fmla="*/ 323 h 1088"/>
                  <a:gd name="T10" fmla="*/ 0 w 2843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43" h="1088">
                    <a:moveTo>
                      <a:pt x="2843" y="1088"/>
                    </a:moveTo>
                    <a:cubicBezTo>
                      <a:pt x="2659" y="1034"/>
                      <a:pt x="2476" y="981"/>
                      <a:pt x="2295" y="923"/>
                    </a:cubicBezTo>
                    <a:cubicBezTo>
                      <a:pt x="2114" y="865"/>
                      <a:pt x="1944" y="807"/>
                      <a:pt x="1755" y="743"/>
                    </a:cubicBezTo>
                    <a:cubicBezTo>
                      <a:pt x="1566" y="679"/>
                      <a:pt x="1348" y="610"/>
                      <a:pt x="1163" y="540"/>
                    </a:cubicBezTo>
                    <a:cubicBezTo>
                      <a:pt x="978" y="470"/>
                      <a:pt x="839" y="413"/>
                      <a:pt x="645" y="323"/>
                    </a:cubicBezTo>
                    <a:cubicBezTo>
                      <a:pt x="451" y="233"/>
                      <a:pt x="225" y="11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67" name="Freeform 51"/>
              <p:cNvSpPr>
                <a:spLocks/>
              </p:cNvSpPr>
              <p:nvPr/>
            </p:nvSpPr>
            <p:spPr bwMode="auto">
              <a:xfrm>
                <a:off x="1888" y="1945"/>
                <a:ext cx="1405" cy="992"/>
              </a:xfrm>
              <a:custGeom>
                <a:avLst/>
                <a:gdLst>
                  <a:gd name="T0" fmla="*/ 2145 w 2145"/>
                  <a:gd name="T1" fmla="*/ 1328 h 1328"/>
                  <a:gd name="T2" fmla="*/ 1575 w 2145"/>
                  <a:gd name="T3" fmla="*/ 1050 h 1328"/>
                  <a:gd name="T4" fmla="*/ 1073 w 2145"/>
                  <a:gd name="T5" fmla="*/ 765 h 1328"/>
                  <a:gd name="T6" fmla="*/ 503 w 2145"/>
                  <a:gd name="T7" fmla="*/ 390 h 1328"/>
                  <a:gd name="T8" fmla="*/ 0 w 2145"/>
                  <a:gd name="T9" fmla="*/ 0 h 1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5" h="1328">
                    <a:moveTo>
                      <a:pt x="2145" y="1328"/>
                    </a:moveTo>
                    <a:cubicBezTo>
                      <a:pt x="1949" y="1236"/>
                      <a:pt x="1754" y="1144"/>
                      <a:pt x="1575" y="1050"/>
                    </a:cubicBezTo>
                    <a:cubicBezTo>
                      <a:pt x="1396" y="956"/>
                      <a:pt x="1252" y="875"/>
                      <a:pt x="1073" y="765"/>
                    </a:cubicBezTo>
                    <a:cubicBezTo>
                      <a:pt x="894" y="655"/>
                      <a:pt x="682" y="517"/>
                      <a:pt x="503" y="390"/>
                    </a:cubicBezTo>
                    <a:cubicBezTo>
                      <a:pt x="324" y="263"/>
                      <a:pt x="162" y="131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68" name="Freeform 52"/>
              <p:cNvSpPr>
                <a:spLocks/>
              </p:cNvSpPr>
              <p:nvPr/>
            </p:nvSpPr>
            <p:spPr bwMode="auto">
              <a:xfrm>
                <a:off x="2350" y="1819"/>
                <a:ext cx="1002" cy="1021"/>
              </a:xfrm>
              <a:custGeom>
                <a:avLst/>
                <a:gdLst>
                  <a:gd name="T0" fmla="*/ 1530 w 1530"/>
                  <a:gd name="T1" fmla="*/ 1372 h 1372"/>
                  <a:gd name="T2" fmla="*/ 1290 w 1530"/>
                  <a:gd name="T3" fmla="*/ 1222 h 1372"/>
                  <a:gd name="T4" fmla="*/ 968 w 1530"/>
                  <a:gd name="T5" fmla="*/ 975 h 1372"/>
                  <a:gd name="T6" fmla="*/ 623 w 1530"/>
                  <a:gd name="T7" fmla="*/ 667 h 1372"/>
                  <a:gd name="T8" fmla="*/ 263 w 1530"/>
                  <a:gd name="T9" fmla="*/ 292 h 1372"/>
                  <a:gd name="T10" fmla="*/ 0 w 1530"/>
                  <a:gd name="T11" fmla="*/ 0 h 1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0" h="1372">
                    <a:moveTo>
                      <a:pt x="1530" y="1372"/>
                    </a:moveTo>
                    <a:cubicBezTo>
                      <a:pt x="1457" y="1330"/>
                      <a:pt x="1384" y="1288"/>
                      <a:pt x="1290" y="1222"/>
                    </a:cubicBezTo>
                    <a:cubicBezTo>
                      <a:pt x="1196" y="1156"/>
                      <a:pt x="1079" y="1067"/>
                      <a:pt x="968" y="975"/>
                    </a:cubicBezTo>
                    <a:cubicBezTo>
                      <a:pt x="857" y="883"/>
                      <a:pt x="740" y="781"/>
                      <a:pt x="623" y="667"/>
                    </a:cubicBezTo>
                    <a:cubicBezTo>
                      <a:pt x="506" y="553"/>
                      <a:pt x="367" y="403"/>
                      <a:pt x="263" y="292"/>
                    </a:cubicBezTo>
                    <a:cubicBezTo>
                      <a:pt x="159" y="181"/>
                      <a:pt x="79" y="90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69" name="Freeform 53"/>
              <p:cNvSpPr>
                <a:spLocks/>
              </p:cNvSpPr>
              <p:nvPr/>
            </p:nvSpPr>
            <p:spPr bwMode="auto">
              <a:xfrm>
                <a:off x="2792" y="1700"/>
                <a:ext cx="664" cy="1039"/>
              </a:xfrm>
              <a:custGeom>
                <a:avLst/>
                <a:gdLst>
                  <a:gd name="T0" fmla="*/ 1013 w 1013"/>
                  <a:gd name="T1" fmla="*/ 1395 h 1395"/>
                  <a:gd name="T2" fmla="*/ 713 w 1013"/>
                  <a:gd name="T3" fmla="*/ 1088 h 1395"/>
                  <a:gd name="T4" fmla="*/ 488 w 1013"/>
                  <a:gd name="T5" fmla="*/ 788 h 1395"/>
                  <a:gd name="T6" fmla="*/ 203 w 1013"/>
                  <a:gd name="T7" fmla="*/ 390 h 1395"/>
                  <a:gd name="T8" fmla="*/ 0 w 1013"/>
                  <a:gd name="T9" fmla="*/ 0 h 1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3" h="1395">
                    <a:moveTo>
                      <a:pt x="1013" y="1395"/>
                    </a:moveTo>
                    <a:cubicBezTo>
                      <a:pt x="906" y="1292"/>
                      <a:pt x="800" y="1189"/>
                      <a:pt x="713" y="1088"/>
                    </a:cubicBezTo>
                    <a:cubicBezTo>
                      <a:pt x="626" y="987"/>
                      <a:pt x="573" y="904"/>
                      <a:pt x="488" y="788"/>
                    </a:cubicBezTo>
                    <a:cubicBezTo>
                      <a:pt x="403" y="672"/>
                      <a:pt x="284" y="521"/>
                      <a:pt x="203" y="390"/>
                    </a:cubicBezTo>
                    <a:cubicBezTo>
                      <a:pt x="122" y="259"/>
                      <a:pt x="61" y="12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70" name="Freeform 54"/>
              <p:cNvSpPr>
                <a:spLocks/>
              </p:cNvSpPr>
              <p:nvPr/>
            </p:nvSpPr>
            <p:spPr bwMode="auto">
              <a:xfrm>
                <a:off x="3210" y="1632"/>
                <a:ext cx="349" cy="1018"/>
              </a:xfrm>
              <a:custGeom>
                <a:avLst/>
                <a:gdLst>
                  <a:gd name="T0" fmla="*/ 532 w 532"/>
                  <a:gd name="T1" fmla="*/ 1365 h 1365"/>
                  <a:gd name="T2" fmla="*/ 337 w 532"/>
                  <a:gd name="T3" fmla="*/ 1028 h 1365"/>
                  <a:gd name="T4" fmla="*/ 187 w 532"/>
                  <a:gd name="T5" fmla="*/ 698 h 1365"/>
                  <a:gd name="T6" fmla="*/ 67 w 532"/>
                  <a:gd name="T7" fmla="*/ 315 h 1365"/>
                  <a:gd name="T8" fmla="*/ 0 w 532"/>
                  <a:gd name="T9" fmla="*/ 0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1365">
                    <a:moveTo>
                      <a:pt x="532" y="1365"/>
                    </a:moveTo>
                    <a:cubicBezTo>
                      <a:pt x="463" y="1252"/>
                      <a:pt x="394" y="1139"/>
                      <a:pt x="337" y="1028"/>
                    </a:cubicBezTo>
                    <a:cubicBezTo>
                      <a:pt x="280" y="917"/>
                      <a:pt x="232" y="817"/>
                      <a:pt x="187" y="698"/>
                    </a:cubicBezTo>
                    <a:cubicBezTo>
                      <a:pt x="142" y="579"/>
                      <a:pt x="98" y="431"/>
                      <a:pt x="67" y="315"/>
                    </a:cubicBezTo>
                    <a:cubicBezTo>
                      <a:pt x="36" y="199"/>
                      <a:pt x="18" y="9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71" name="Freeform 55"/>
              <p:cNvSpPr>
                <a:spLocks/>
              </p:cNvSpPr>
              <p:nvPr/>
            </p:nvSpPr>
            <p:spPr bwMode="auto">
              <a:xfrm>
                <a:off x="3893" y="1461"/>
                <a:ext cx="280" cy="1010"/>
              </a:xfrm>
              <a:custGeom>
                <a:avLst/>
                <a:gdLst>
                  <a:gd name="T0" fmla="*/ 0 w 428"/>
                  <a:gd name="T1" fmla="*/ 1357 h 1357"/>
                  <a:gd name="T2" fmla="*/ 53 w 428"/>
                  <a:gd name="T3" fmla="*/ 982 h 1357"/>
                  <a:gd name="T4" fmla="*/ 143 w 428"/>
                  <a:gd name="T5" fmla="*/ 570 h 1357"/>
                  <a:gd name="T6" fmla="*/ 300 w 428"/>
                  <a:gd name="T7" fmla="*/ 195 h 1357"/>
                  <a:gd name="T8" fmla="*/ 428 w 428"/>
                  <a:gd name="T9" fmla="*/ 0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1357">
                    <a:moveTo>
                      <a:pt x="0" y="1357"/>
                    </a:moveTo>
                    <a:cubicBezTo>
                      <a:pt x="14" y="1235"/>
                      <a:pt x="29" y="1113"/>
                      <a:pt x="53" y="982"/>
                    </a:cubicBezTo>
                    <a:cubicBezTo>
                      <a:pt x="77" y="851"/>
                      <a:pt x="102" y="701"/>
                      <a:pt x="143" y="570"/>
                    </a:cubicBezTo>
                    <a:cubicBezTo>
                      <a:pt x="184" y="439"/>
                      <a:pt x="253" y="290"/>
                      <a:pt x="300" y="195"/>
                    </a:cubicBezTo>
                    <a:cubicBezTo>
                      <a:pt x="347" y="100"/>
                      <a:pt x="387" y="50"/>
                      <a:pt x="428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72" name="Freeform 56"/>
              <p:cNvSpPr>
                <a:spLocks/>
              </p:cNvSpPr>
              <p:nvPr/>
            </p:nvSpPr>
            <p:spPr bwMode="auto">
              <a:xfrm>
                <a:off x="4679" y="1998"/>
                <a:ext cx="550" cy="279"/>
              </a:xfrm>
              <a:custGeom>
                <a:avLst/>
                <a:gdLst>
                  <a:gd name="T0" fmla="*/ 0 w 840"/>
                  <a:gd name="T1" fmla="*/ 375 h 375"/>
                  <a:gd name="T2" fmla="*/ 300 w 840"/>
                  <a:gd name="T3" fmla="*/ 195 h 375"/>
                  <a:gd name="T4" fmla="*/ 840 w 840"/>
                  <a:gd name="T5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0" h="375">
                    <a:moveTo>
                      <a:pt x="0" y="375"/>
                    </a:moveTo>
                    <a:cubicBezTo>
                      <a:pt x="80" y="316"/>
                      <a:pt x="160" y="257"/>
                      <a:pt x="300" y="195"/>
                    </a:cubicBezTo>
                    <a:cubicBezTo>
                      <a:pt x="440" y="133"/>
                      <a:pt x="640" y="66"/>
                      <a:pt x="84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73" name="Freeform 57"/>
              <p:cNvSpPr>
                <a:spLocks/>
              </p:cNvSpPr>
              <p:nvPr/>
            </p:nvSpPr>
            <p:spPr bwMode="auto">
              <a:xfrm>
                <a:off x="3198" y="2191"/>
                <a:ext cx="2019" cy="1032"/>
              </a:xfrm>
              <a:custGeom>
                <a:avLst/>
                <a:gdLst>
                  <a:gd name="T0" fmla="*/ 0 w 3082"/>
                  <a:gd name="T1" fmla="*/ 1387 h 1387"/>
                  <a:gd name="T2" fmla="*/ 75 w 3082"/>
                  <a:gd name="T3" fmla="*/ 1102 h 1387"/>
                  <a:gd name="T4" fmla="*/ 270 w 3082"/>
                  <a:gd name="T5" fmla="*/ 825 h 1387"/>
                  <a:gd name="T6" fmla="*/ 660 w 3082"/>
                  <a:gd name="T7" fmla="*/ 540 h 1387"/>
                  <a:gd name="T8" fmla="*/ 1035 w 3082"/>
                  <a:gd name="T9" fmla="*/ 375 h 1387"/>
                  <a:gd name="T10" fmla="*/ 1485 w 3082"/>
                  <a:gd name="T11" fmla="*/ 247 h 1387"/>
                  <a:gd name="T12" fmla="*/ 2205 w 3082"/>
                  <a:gd name="T13" fmla="*/ 120 h 1387"/>
                  <a:gd name="T14" fmla="*/ 3082 w 3082"/>
                  <a:gd name="T15" fmla="*/ 0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82" h="1387">
                    <a:moveTo>
                      <a:pt x="0" y="1387"/>
                    </a:moveTo>
                    <a:cubicBezTo>
                      <a:pt x="15" y="1291"/>
                      <a:pt x="30" y="1196"/>
                      <a:pt x="75" y="1102"/>
                    </a:cubicBezTo>
                    <a:cubicBezTo>
                      <a:pt x="120" y="1008"/>
                      <a:pt x="172" y="919"/>
                      <a:pt x="270" y="825"/>
                    </a:cubicBezTo>
                    <a:cubicBezTo>
                      <a:pt x="368" y="731"/>
                      <a:pt x="533" y="615"/>
                      <a:pt x="660" y="540"/>
                    </a:cubicBezTo>
                    <a:cubicBezTo>
                      <a:pt x="787" y="465"/>
                      <a:pt x="898" y="424"/>
                      <a:pt x="1035" y="375"/>
                    </a:cubicBezTo>
                    <a:cubicBezTo>
                      <a:pt x="1172" y="326"/>
                      <a:pt x="1290" y="289"/>
                      <a:pt x="1485" y="247"/>
                    </a:cubicBezTo>
                    <a:cubicBezTo>
                      <a:pt x="1680" y="205"/>
                      <a:pt x="1939" y="161"/>
                      <a:pt x="2205" y="120"/>
                    </a:cubicBezTo>
                    <a:cubicBezTo>
                      <a:pt x="2471" y="79"/>
                      <a:pt x="2776" y="39"/>
                      <a:pt x="3082" y="0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</p:grpSp>
      </p:grpSp>
      <p:grpSp>
        <p:nvGrpSpPr>
          <p:cNvPr id="60474" name="Group 58"/>
          <p:cNvGrpSpPr>
            <a:grpSpLocks/>
          </p:cNvGrpSpPr>
          <p:nvPr/>
        </p:nvGrpSpPr>
        <p:grpSpPr bwMode="auto">
          <a:xfrm>
            <a:off x="-1925638" y="2354263"/>
            <a:ext cx="7615238" cy="3440112"/>
            <a:chOff x="-2399" y="1491"/>
            <a:chExt cx="4797" cy="2167"/>
          </a:xfrm>
        </p:grpSpPr>
        <p:sp>
          <p:nvSpPr>
            <p:cNvPr id="60475" name="Line 59"/>
            <p:cNvSpPr>
              <a:spLocks noChangeShapeType="1"/>
            </p:cNvSpPr>
            <p:nvPr/>
          </p:nvSpPr>
          <p:spPr bwMode="auto">
            <a:xfrm>
              <a:off x="358" y="3282"/>
              <a:ext cx="0" cy="376"/>
            </a:xfrm>
            <a:prstGeom prst="line">
              <a:avLst/>
            </a:prstGeom>
            <a:noFill/>
            <a:ln w="9525">
              <a:solidFill>
                <a:srgbClr val="FFFF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grpSp>
          <p:nvGrpSpPr>
            <p:cNvPr id="60476" name="Group 60"/>
            <p:cNvGrpSpPr>
              <a:grpSpLocks/>
            </p:cNvGrpSpPr>
            <p:nvPr/>
          </p:nvGrpSpPr>
          <p:grpSpPr bwMode="auto">
            <a:xfrm>
              <a:off x="-2399" y="1491"/>
              <a:ext cx="4797" cy="1803"/>
              <a:chOff x="442" y="1420"/>
              <a:chExt cx="4797" cy="1803"/>
            </a:xfrm>
          </p:grpSpPr>
          <p:sp>
            <p:nvSpPr>
              <p:cNvPr id="60477" name="Freeform 61"/>
              <p:cNvSpPr>
                <a:spLocks/>
              </p:cNvSpPr>
              <p:nvPr/>
            </p:nvSpPr>
            <p:spPr bwMode="auto">
              <a:xfrm>
                <a:off x="3628" y="1556"/>
                <a:ext cx="96" cy="976"/>
              </a:xfrm>
              <a:custGeom>
                <a:avLst/>
                <a:gdLst>
                  <a:gd name="T0" fmla="*/ 148 w 148"/>
                  <a:gd name="T1" fmla="*/ 1308 h 1308"/>
                  <a:gd name="T2" fmla="*/ 73 w 148"/>
                  <a:gd name="T3" fmla="*/ 1050 h 1308"/>
                  <a:gd name="T4" fmla="*/ 10 w 148"/>
                  <a:gd name="T5" fmla="*/ 648 h 1308"/>
                  <a:gd name="T6" fmla="*/ 13 w 148"/>
                  <a:gd name="T7" fmla="*/ 240 h 1308"/>
                  <a:gd name="T8" fmla="*/ 43 w 148"/>
                  <a:gd name="T9" fmla="*/ 0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308">
                    <a:moveTo>
                      <a:pt x="148" y="1308"/>
                    </a:moveTo>
                    <a:cubicBezTo>
                      <a:pt x="122" y="1234"/>
                      <a:pt x="96" y="1160"/>
                      <a:pt x="73" y="1050"/>
                    </a:cubicBezTo>
                    <a:cubicBezTo>
                      <a:pt x="50" y="940"/>
                      <a:pt x="20" y="783"/>
                      <a:pt x="10" y="648"/>
                    </a:cubicBezTo>
                    <a:cubicBezTo>
                      <a:pt x="0" y="513"/>
                      <a:pt x="8" y="348"/>
                      <a:pt x="13" y="240"/>
                    </a:cubicBezTo>
                    <a:cubicBezTo>
                      <a:pt x="18" y="132"/>
                      <a:pt x="30" y="66"/>
                      <a:pt x="43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78" name="Freeform 62"/>
              <p:cNvSpPr>
                <a:spLocks/>
              </p:cNvSpPr>
              <p:nvPr/>
            </p:nvSpPr>
            <p:spPr bwMode="auto">
              <a:xfrm>
                <a:off x="4178" y="1420"/>
                <a:ext cx="1061" cy="969"/>
              </a:xfrm>
              <a:custGeom>
                <a:avLst/>
                <a:gdLst>
                  <a:gd name="T0" fmla="*/ 0 w 1620"/>
                  <a:gd name="T1" fmla="*/ 1298 h 1298"/>
                  <a:gd name="T2" fmla="*/ 158 w 1620"/>
                  <a:gd name="T3" fmla="*/ 1005 h 1298"/>
                  <a:gd name="T4" fmla="*/ 405 w 1620"/>
                  <a:gd name="T5" fmla="*/ 698 h 1298"/>
                  <a:gd name="T6" fmla="*/ 765 w 1620"/>
                  <a:gd name="T7" fmla="*/ 398 h 1298"/>
                  <a:gd name="T8" fmla="*/ 1245 w 1620"/>
                  <a:gd name="T9" fmla="*/ 128 h 1298"/>
                  <a:gd name="T10" fmla="*/ 1620 w 1620"/>
                  <a:gd name="T11" fmla="*/ 0 h 1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0" h="1298">
                    <a:moveTo>
                      <a:pt x="0" y="1298"/>
                    </a:moveTo>
                    <a:cubicBezTo>
                      <a:pt x="45" y="1201"/>
                      <a:pt x="91" y="1105"/>
                      <a:pt x="158" y="1005"/>
                    </a:cubicBezTo>
                    <a:cubicBezTo>
                      <a:pt x="225" y="905"/>
                      <a:pt x="304" y="799"/>
                      <a:pt x="405" y="698"/>
                    </a:cubicBezTo>
                    <a:cubicBezTo>
                      <a:pt x="506" y="597"/>
                      <a:pt x="625" y="493"/>
                      <a:pt x="765" y="398"/>
                    </a:cubicBezTo>
                    <a:cubicBezTo>
                      <a:pt x="905" y="303"/>
                      <a:pt x="1103" y="194"/>
                      <a:pt x="1245" y="128"/>
                    </a:cubicBezTo>
                    <a:cubicBezTo>
                      <a:pt x="1387" y="62"/>
                      <a:pt x="1503" y="31"/>
                      <a:pt x="162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79" name="Freeform 63"/>
              <p:cNvSpPr>
                <a:spLocks/>
              </p:cNvSpPr>
              <p:nvPr/>
            </p:nvSpPr>
            <p:spPr bwMode="auto">
              <a:xfrm>
                <a:off x="3195" y="2187"/>
                <a:ext cx="2034" cy="1029"/>
              </a:xfrm>
              <a:custGeom>
                <a:avLst/>
                <a:gdLst>
                  <a:gd name="T0" fmla="*/ 0 w 2034"/>
                  <a:gd name="T1" fmla="*/ 1029 h 1029"/>
                  <a:gd name="T2" fmla="*/ 21 w 2034"/>
                  <a:gd name="T3" fmla="*/ 915 h 1029"/>
                  <a:gd name="T4" fmla="*/ 63 w 2034"/>
                  <a:gd name="T5" fmla="*/ 786 h 1029"/>
                  <a:gd name="T6" fmla="*/ 135 w 2034"/>
                  <a:gd name="T7" fmla="*/ 666 h 1029"/>
                  <a:gd name="T8" fmla="*/ 201 w 2034"/>
                  <a:gd name="T9" fmla="*/ 591 h 1029"/>
                  <a:gd name="T10" fmla="*/ 303 w 2034"/>
                  <a:gd name="T11" fmla="*/ 498 h 1029"/>
                  <a:gd name="T12" fmla="*/ 390 w 2034"/>
                  <a:gd name="T13" fmla="*/ 435 h 1029"/>
                  <a:gd name="T14" fmla="*/ 495 w 2034"/>
                  <a:gd name="T15" fmla="*/ 366 h 1029"/>
                  <a:gd name="T16" fmla="*/ 669 w 2034"/>
                  <a:gd name="T17" fmla="*/ 285 h 1029"/>
                  <a:gd name="T18" fmla="*/ 828 w 2034"/>
                  <a:gd name="T19" fmla="*/ 228 h 1029"/>
                  <a:gd name="T20" fmla="*/ 1035 w 2034"/>
                  <a:gd name="T21" fmla="*/ 174 h 1029"/>
                  <a:gd name="T22" fmla="*/ 1302 w 2034"/>
                  <a:gd name="T23" fmla="*/ 117 h 1029"/>
                  <a:gd name="T24" fmla="*/ 1632 w 2034"/>
                  <a:gd name="T25" fmla="*/ 63 h 1029"/>
                  <a:gd name="T26" fmla="*/ 2034 w 2034"/>
                  <a:gd name="T27" fmla="*/ 0 h 1029"/>
                  <a:gd name="T28" fmla="*/ 2034 w 2034"/>
                  <a:gd name="T29" fmla="*/ 1014 h 1029"/>
                  <a:gd name="T30" fmla="*/ 0 w 2034"/>
                  <a:gd name="T31" fmla="*/ 1029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4" h="1029">
                    <a:moveTo>
                      <a:pt x="0" y="1029"/>
                    </a:moveTo>
                    <a:lnTo>
                      <a:pt x="21" y="915"/>
                    </a:lnTo>
                    <a:lnTo>
                      <a:pt x="63" y="786"/>
                    </a:lnTo>
                    <a:lnTo>
                      <a:pt x="135" y="666"/>
                    </a:lnTo>
                    <a:lnTo>
                      <a:pt x="201" y="591"/>
                    </a:lnTo>
                    <a:lnTo>
                      <a:pt x="303" y="498"/>
                    </a:lnTo>
                    <a:lnTo>
                      <a:pt x="390" y="435"/>
                    </a:lnTo>
                    <a:lnTo>
                      <a:pt x="495" y="366"/>
                    </a:lnTo>
                    <a:lnTo>
                      <a:pt x="669" y="285"/>
                    </a:lnTo>
                    <a:lnTo>
                      <a:pt x="828" y="228"/>
                    </a:lnTo>
                    <a:lnTo>
                      <a:pt x="1035" y="174"/>
                    </a:lnTo>
                    <a:lnTo>
                      <a:pt x="1302" y="117"/>
                    </a:lnTo>
                    <a:lnTo>
                      <a:pt x="1632" y="63"/>
                    </a:lnTo>
                    <a:lnTo>
                      <a:pt x="2034" y="0"/>
                    </a:lnTo>
                    <a:lnTo>
                      <a:pt x="2034" y="1014"/>
                    </a:lnTo>
                    <a:lnTo>
                      <a:pt x="0" y="1029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80" name="Freeform 64"/>
              <p:cNvSpPr>
                <a:spLocks/>
              </p:cNvSpPr>
              <p:nvPr/>
            </p:nvSpPr>
            <p:spPr bwMode="auto">
              <a:xfrm>
                <a:off x="442" y="2477"/>
                <a:ext cx="2779" cy="642"/>
              </a:xfrm>
              <a:custGeom>
                <a:avLst/>
                <a:gdLst>
                  <a:gd name="T0" fmla="*/ 4243 w 4243"/>
                  <a:gd name="T1" fmla="*/ 862 h 862"/>
                  <a:gd name="T2" fmla="*/ 3767 w 4243"/>
                  <a:gd name="T3" fmla="*/ 798 h 862"/>
                  <a:gd name="T4" fmla="*/ 2803 w 4243"/>
                  <a:gd name="T5" fmla="*/ 643 h 862"/>
                  <a:gd name="T6" fmla="*/ 1427 w 4243"/>
                  <a:gd name="T7" fmla="*/ 360 h 862"/>
                  <a:gd name="T8" fmla="*/ 0 w 4243"/>
                  <a:gd name="T9" fmla="*/ 0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3" h="862">
                    <a:moveTo>
                      <a:pt x="4243" y="862"/>
                    </a:moveTo>
                    <a:cubicBezTo>
                      <a:pt x="4125" y="848"/>
                      <a:pt x="4007" y="835"/>
                      <a:pt x="3767" y="798"/>
                    </a:cubicBezTo>
                    <a:cubicBezTo>
                      <a:pt x="3527" y="761"/>
                      <a:pt x="3193" y="716"/>
                      <a:pt x="2803" y="643"/>
                    </a:cubicBezTo>
                    <a:cubicBezTo>
                      <a:pt x="2413" y="570"/>
                      <a:pt x="1894" y="467"/>
                      <a:pt x="1427" y="360"/>
                    </a:cubicBezTo>
                    <a:cubicBezTo>
                      <a:pt x="960" y="253"/>
                      <a:pt x="480" y="12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81" name="Freeform 65"/>
              <p:cNvSpPr>
                <a:spLocks/>
              </p:cNvSpPr>
              <p:nvPr/>
            </p:nvSpPr>
            <p:spPr bwMode="auto">
              <a:xfrm>
                <a:off x="1387" y="2225"/>
                <a:ext cx="1862" cy="812"/>
              </a:xfrm>
              <a:custGeom>
                <a:avLst/>
                <a:gdLst>
                  <a:gd name="T0" fmla="*/ 2843 w 2843"/>
                  <a:gd name="T1" fmla="*/ 1088 h 1088"/>
                  <a:gd name="T2" fmla="*/ 2295 w 2843"/>
                  <a:gd name="T3" fmla="*/ 923 h 1088"/>
                  <a:gd name="T4" fmla="*/ 1755 w 2843"/>
                  <a:gd name="T5" fmla="*/ 743 h 1088"/>
                  <a:gd name="T6" fmla="*/ 1163 w 2843"/>
                  <a:gd name="T7" fmla="*/ 540 h 1088"/>
                  <a:gd name="T8" fmla="*/ 645 w 2843"/>
                  <a:gd name="T9" fmla="*/ 323 h 1088"/>
                  <a:gd name="T10" fmla="*/ 0 w 2843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43" h="1088">
                    <a:moveTo>
                      <a:pt x="2843" y="1088"/>
                    </a:moveTo>
                    <a:cubicBezTo>
                      <a:pt x="2659" y="1034"/>
                      <a:pt x="2476" y="981"/>
                      <a:pt x="2295" y="923"/>
                    </a:cubicBezTo>
                    <a:cubicBezTo>
                      <a:pt x="2114" y="865"/>
                      <a:pt x="1944" y="807"/>
                      <a:pt x="1755" y="743"/>
                    </a:cubicBezTo>
                    <a:cubicBezTo>
                      <a:pt x="1566" y="679"/>
                      <a:pt x="1348" y="610"/>
                      <a:pt x="1163" y="540"/>
                    </a:cubicBezTo>
                    <a:cubicBezTo>
                      <a:pt x="978" y="470"/>
                      <a:pt x="839" y="413"/>
                      <a:pt x="645" y="323"/>
                    </a:cubicBezTo>
                    <a:cubicBezTo>
                      <a:pt x="451" y="233"/>
                      <a:pt x="225" y="11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82" name="Freeform 66"/>
              <p:cNvSpPr>
                <a:spLocks/>
              </p:cNvSpPr>
              <p:nvPr/>
            </p:nvSpPr>
            <p:spPr bwMode="auto">
              <a:xfrm>
                <a:off x="1888" y="1945"/>
                <a:ext cx="1405" cy="992"/>
              </a:xfrm>
              <a:custGeom>
                <a:avLst/>
                <a:gdLst>
                  <a:gd name="T0" fmla="*/ 2145 w 2145"/>
                  <a:gd name="T1" fmla="*/ 1328 h 1328"/>
                  <a:gd name="T2" fmla="*/ 1575 w 2145"/>
                  <a:gd name="T3" fmla="*/ 1050 h 1328"/>
                  <a:gd name="T4" fmla="*/ 1073 w 2145"/>
                  <a:gd name="T5" fmla="*/ 765 h 1328"/>
                  <a:gd name="T6" fmla="*/ 503 w 2145"/>
                  <a:gd name="T7" fmla="*/ 390 h 1328"/>
                  <a:gd name="T8" fmla="*/ 0 w 2145"/>
                  <a:gd name="T9" fmla="*/ 0 h 1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5" h="1328">
                    <a:moveTo>
                      <a:pt x="2145" y="1328"/>
                    </a:moveTo>
                    <a:cubicBezTo>
                      <a:pt x="1949" y="1236"/>
                      <a:pt x="1754" y="1144"/>
                      <a:pt x="1575" y="1050"/>
                    </a:cubicBezTo>
                    <a:cubicBezTo>
                      <a:pt x="1396" y="956"/>
                      <a:pt x="1252" y="875"/>
                      <a:pt x="1073" y="765"/>
                    </a:cubicBezTo>
                    <a:cubicBezTo>
                      <a:pt x="894" y="655"/>
                      <a:pt x="682" y="517"/>
                      <a:pt x="503" y="390"/>
                    </a:cubicBezTo>
                    <a:cubicBezTo>
                      <a:pt x="324" y="263"/>
                      <a:pt x="162" y="131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83" name="Freeform 67"/>
              <p:cNvSpPr>
                <a:spLocks/>
              </p:cNvSpPr>
              <p:nvPr/>
            </p:nvSpPr>
            <p:spPr bwMode="auto">
              <a:xfrm>
                <a:off x="2350" y="1819"/>
                <a:ext cx="1002" cy="1021"/>
              </a:xfrm>
              <a:custGeom>
                <a:avLst/>
                <a:gdLst>
                  <a:gd name="T0" fmla="*/ 1530 w 1530"/>
                  <a:gd name="T1" fmla="*/ 1372 h 1372"/>
                  <a:gd name="T2" fmla="*/ 1290 w 1530"/>
                  <a:gd name="T3" fmla="*/ 1222 h 1372"/>
                  <a:gd name="T4" fmla="*/ 968 w 1530"/>
                  <a:gd name="T5" fmla="*/ 975 h 1372"/>
                  <a:gd name="T6" fmla="*/ 623 w 1530"/>
                  <a:gd name="T7" fmla="*/ 667 h 1372"/>
                  <a:gd name="T8" fmla="*/ 263 w 1530"/>
                  <a:gd name="T9" fmla="*/ 292 h 1372"/>
                  <a:gd name="T10" fmla="*/ 0 w 1530"/>
                  <a:gd name="T11" fmla="*/ 0 h 1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0" h="1372">
                    <a:moveTo>
                      <a:pt x="1530" y="1372"/>
                    </a:moveTo>
                    <a:cubicBezTo>
                      <a:pt x="1457" y="1330"/>
                      <a:pt x="1384" y="1288"/>
                      <a:pt x="1290" y="1222"/>
                    </a:cubicBezTo>
                    <a:cubicBezTo>
                      <a:pt x="1196" y="1156"/>
                      <a:pt x="1079" y="1067"/>
                      <a:pt x="968" y="975"/>
                    </a:cubicBezTo>
                    <a:cubicBezTo>
                      <a:pt x="857" y="883"/>
                      <a:pt x="740" y="781"/>
                      <a:pt x="623" y="667"/>
                    </a:cubicBezTo>
                    <a:cubicBezTo>
                      <a:pt x="506" y="553"/>
                      <a:pt x="367" y="403"/>
                      <a:pt x="263" y="292"/>
                    </a:cubicBezTo>
                    <a:cubicBezTo>
                      <a:pt x="159" y="181"/>
                      <a:pt x="79" y="90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84" name="Freeform 68"/>
              <p:cNvSpPr>
                <a:spLocks/>
              </p:cNvSpPr>
              <p:nvPr/>
            </p:nvSpPr>
            <p:spPr bwMode="auto">
              <a:xfrm>
                <a:off x="2792" y="1700"/>
                <a:ext cx="664" cy="1039"/>
              </a:xfrm>
              <a:custGeom>
                <a:avLst/>
                <a:gdLst>
                  <a:gd name="T0" fmla="*/ 1013 w 1013"/>
                  <a:gd name="T1" fmla="*/ 1395 h 1395"/>
                  <a:gd name="T2" fmla="*/ 713 w 1013"/>
                  <a:gd name="T3" fmla="*/ 1088 h 1395"/>
                  <a:gd name="T4" fmla="*/ 488 w 1013"/>
                  <a:gd name="T5" fmla="*/ 788 h 1395"/>
                  <a:gd name="T6" fmla="*/ 203 w 1013"/>
                  <a:gd name="T7" fmla="*/ 390 h 1395"/>
                  <a:gd name="T8" fmla="*/ 0 w 1013"/>
                  <a:gd name="T9" fmla="*/ 0 h 1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3" h="1395">
                    <a:moveTo>
                      <a:pt x="1013" y="1395"/>
                    </a:moveTo>
                    <a:cubicBezTo>
                      <a:pt x="906" y="1292"/>
                      <a:pt x="800" y="1189"/>
                      <a:pt x="713" y="1088"/>
                    </a:cubicBezTo>
                    <a:cubicBezTo>
                      <a:pt x="626" y="987"/>
                      <a:pt x="573" y="904"/>
                      <a:pt x="488" y="788"/>
                    </a:cubicBezTo>
                    <a:cubicBezTo>
                      <a:pt x="403" y="672"/>
                      <a:pt x="284" y="521"/>
                      <a:pt x="203" y="390"/>
                    </a:cubicBezTo>
                    <a:cubicBezTo>
                      <a:pt x="122" y="259"/>
                      <a:pt x="61" y="12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85" name="Freeform 69"/>
              <p:cNvSpPr>
                <a:spLocks/>
              </p:cNvSpPr>
              <p:nvPr/>
            </p:nvSpPr>
            <p:spPr bwMode="auto">
              <a:xfrm>
                <a:off x="3210" y="1632"/>
                <a:ext cx="349" cy="1018"/>
              </a:xfrm>
              <a:custGeom>
                <a:avLst/>
                <a:gdLst>
                  <a:gd name="T0" fmla="*/ 532 w 532"/>
                  <a:gd name="T1" fmla="*/ 1365 h 1365"/>
                  <a:gd name="T2" fmla="*/ 337 w 532"/>
                  <a:gd name="T3" fmla="*/ 1028 h 1365"/>
                  <a:gd name="T4" fmla="*/ 187 w 532"/>
                  <a:gd name="T5" fmla="*/ 698 h 1365"/>
                  <a:gd name="T6" fmla="*/ 67 w 532"/>
                  <a:gd name="T7" fmla="*/ 315 h 1365"/>
                  <a:gd name="T8" fmla="*/ 0 w 532"/>
                  <a:gd name="T9" fmla="*/ 0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1365">
                    <a:moveTo>
                      <a:pt x="532" y="1365"/>
                    </a:moveTo>
                    <a:cubicBezTo>
                      <a:pt x="463" y="1252"/>
                      <a:pt x="394" y="1139"/>
                      <a:pt x="337" y="1028"/>
                    </a:cubicBezTo>
                    <a:cubicBezTo>
                      <a:pt x="280" y="917"/>
                      <a:pt x="232" y="817"/>
                      <a:pt x="187" y="698"/>
                    </a:cubicBezTo>
                    <a:cubicBezTo>
                      <a:pt x="142" y="579"/>
                      <a:pt x="98" y="431"/>
                      <a:pt x="67" y="315"/>
                    </a:cubicBezTo>
                    <a:cubicBezTo>
                      <a:pt x="36" y="199"/>
                      <a:pt x="18" y="9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86" name="Freeform 70"/>
              <p:cNvSpPr>
                <a:spLocks/>
              </p:cNvSpPr>
              <p:nvPr/>
            </p:nvSpPr>
            <p:spPr bwMode="auto">
              <a:xfrm>
                <a:off x="3893" y="1461"/>
                <a:ext cx="280" cy="1010"/>
              </a:xfrm>
              <a:custGeom>
                <a:avLst/>
                <a:gdLst>
                  <a:gd name="T0" fmla="*/ 0 w 428"/>
                  <a:gd name="T1" fmla="*/ 1357 h 1357"/>
                  <a:gd name="T2" fmla="*/ 53 w 428"/>
                  <a:gd name="T3" fmla="*/ 982 h 1357"/>
                  <a:gd name="T4" fmla="*/ 143 w 428"/>
                  <a:gd name="T5" fmla="*/ 570 h 1357"/>
                  <a:gd name="T6" fmla="*/ 300 w 428"/>
                  <a:gd name="T7" fmla="*/ 195 h 1357"/>
                  <a:gd name="T8" fmla="*/ 428 w 428"/>
                  <a:gd name="T9" fmla="*/ 0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1357">
                    <a:moveTo>
                      <a:pt x="0" y="1357"/>
                    </a:moveTo>
                    <a:cubicBezTo>
                      <a:pt x="14" y="1235"/>
                      <a:pt x="29" y="1113"/>
                      <a:pt x="53" y="982"/>
                    </a:cubicBezTo>
                    <a:cubicBezTo>
                      <a:pt x="77" y="851"/>
                      <a:pt x="102" y="701"/>
                      <a:pt x="143" y="570"/>
                    </a:cubicBezTo>
                    <a:cubicBezTo>
                      <a:pt x="184" y="439"/>
                      <a:pt x="253" y="290"/>
                      <a:pt x="300" y="195"/>
                    </a:cubicBezTo>
                    <a:cubicBezTo>
                      <a:pt x="347" y="100"/>
                      <a:pt x="387" y="50"/>
                      <a:pt x="428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87" name="Freeform 71"/>
              <p:cNvSpPr>
                <a:spLocks/>
              </p:cNvSpPr>
              <p:nvPr/>
            </p:nvSpPr>
            <p:spPr bwMode="auto">
              <a:xfrm>
                <a:off x="4679" y="1998"/>
                <a:ext cx="550" cy="279"/>
              </a:xfrm>
              <a:custGeom>
                <a:avLst/>
                <a:gdLst>
                  <a:gd name="T0" fmla="*/ 0 w 840"/>
                  <a:gd name="T1" fmla="*/ 375 h 375"/>
                  <a:gd name="T2" fmla="*/ 300 w 840"/>
                  <a:gd name="T3" fmla="*/ 195 h 375"/>
                  <a:gd name="T4" fmla="*/ 840 w 840"/>
                  <a:gd name="T5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0" h="375">
                    <a:moveTo>
                      <a:pt x="0" y="375"/>
                    </a:moveTo>
                    <a:cubicBezTo>
                      <a:pt x="80" y="316"/>
                      <a:pt x="160" y="257"/>
                      <a:pt x="300" y="195"/>
                    </a:cubicBezTo>
                    <a:cubicBezTo>
                      <a:pt x="440" y="133"/>
                      <a:pt x="640" y="66"/>
                      <a:pt x="84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88" name="Freeform 72"/>
              <p:cNvSpPr>
                <a:spLocks/>
              </p:cNvSpPr>
              <p:nvPr/>
            </p:nvSpPr>
            <p:spPr bwMode="auto">
              <a:xfrm>
                <a:off x="3198" y="2191"/>
                <a:ext cx="2019" cy="1032"/>
              </a:xfrm>
              <a:custGeom>
                <a:avLst/>
                <a:gdLst>
                  <a:gd name="T0" fmla="*/ 0 w 3082"/>
                  <a:gd name="T1" fmla="*/ 1387 h 1387"/>
                  <a:gd name="T2" fmla="*/ 75 w 3082"/>
                  <a:gd name="T3" fmla="*/ 1102 h 1387"/>
                  <a:gd name="T4" fmla="*/ 270 w 3082"/>
                  <a:gd name="T5" fmla="*/ 825 h 1387"/>
                  <a:gd name="T6" fmla="*/ 660 w 3082"/>
                  <a:gd name="T7" fmla="*/ 540 h 1387"/>
                  <a:gd name="T8" fmla="*/ 1035 w 3082"/>
                  <a:gd name="T9" fmla="*/ 375 h 1387"/>
                  <a:gd name="T10" fmla="*/ 1485 w 3082"/>
                  <a:gd name="T11" fmla="*/ 247 h 1387"/>
                  <a:gd name="T12" fmla="*/ 2205 w 3082"/>
                  <a:gd name="T13" fmla="*/ 120 h 1387"/>
                  <a:gd name="T14" fmla="*/ 3082 w 3082"/>
                  <a:gd name="T15" fmla="*/ 0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82" h="1387">
                    <a:moveTo>
                      <a:pt x="0" y="1387"/>
                    </a:moveTo>
                    <a:cubicBezTo>
                      <a:pt x="15" y="1291"/>
                      <a:pt x="30" y="1196"/>
                      <a:pt x="75" y="1102"/>
                    </a:cubicBezTo>
                    <a:cubicBezTo>
                      <a:pt x="120" y="1008"/>
                      <a:pt x="172" y="919"/>
                      <a:pt x="270" y="825"/>
                    </a:cubicBezTo>
                    <a:cubicBezTo>
                      <a:pt x="368" y="731"/>
                      <a:pt x="533" y="615"/>
                      <a:pt x="660" y="540"/>
                    </a:cubicBezTo>
                    <a:cubicBezTo>
                      <a:pt x="787" y="465"/>
                      <a:pt x="898" y="424"/>
                      <a:pt x="1035" y="375"/>
                    </a:cubicBezTo>
                    <a:cubicBezTo>
                      <a:pt x="1172" y="326"/>
                      <a:pt x="1290" y="289"/>
                      <a:pt x="1485" y="247"/>
                    </a:cubicBezTo>
                    <a:cubicBezTo>
                      <a:pt x="1680" y="205"/>
                      <a:pt x="1939" y="161"/>
                      <a:pt x="2205" y="120"/>
                    </a:cubicBezTo>
                    <a:cubicBezTo>
                      <a:pt x="2471" y="79"/>
                      <a:pt x="2776" y="39"/>
                      <a:pt x="3082" y="0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</p:grpSp>
      </p:grpSp>
      <p:grpSp>
        <p:nvGrpSpPr>
          <p:cNvPr id="60489" name="Group 73"/>
          <p:cNvGrpSpPr>
            <a:grpSpLocks/>
          </p:cNvGrpSpPr>
          <p:nvPr/>
        </p:nvGrpSpPr>
        <p:grpSpPr bwMode="auto">
          <a:xfrm>
            <a:off x="-985838" y="2354263"/>
            <a:ext cx="7615238" cy="3440112"/>
            <a:chOff x="-2399" y="1491"/>
            <a:chExt cx="4797" cy="2167"/>
          </a:xfrm>
        </p:grpSpPr>
        <p:sp>
          <p:nvSpPr>
            <p:cNvPr id="60490" name="Line 74"/>
            <p:cNvSpPr>
              <a:spLocks noChangeShapeType="1"/>
            </p:cNvSpPr>
            <p:nvPr/>
          </p:nvSpPr>
          <p:spPr bwMode="auto">
            <a:xfrm>
              <a:off x="358" y="3282"/>
              <a:ext cx="0" cy="376"/>
            </a:xfrm>
            <a:prstGeom prst="line">
              <a:avLst/>
            </a:prstGeom>
            <a:noFill/>
            <a:ln w="9525">
              <a:solidFill>
                <a:srgbClr val="FFFF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grpSp>
          <p:nvGrpSpPr>
            <p:cNvPr id="60491" name="Group 75"/>
            <p:cNvGrpSpPr>
              <a:grpSpLocks/>
            </p:cNvGrpSpPr>
            <p:nvPr/>
          </p:nvGrpSpPr>
          <p:grpSpPr bwMode="auto">
            <a:xfrm>
              <a:off x="-2399" y="1491"/>
              <a:ext cx="4797" cy="1803"/>
              <a:chOff x="442" y="1420"/>
              <a:chExt cx="4797" cy="1803"/>
            </a:xfrm>
          </p:grpSpPr>
          <p:sp>
            <p:nvSpPr>
              <p:cNvPr id="60492" name="Freeform 76"/>
              <p:cNvSpPr>
                <a:spLocks/>
              </p:cNvSpPr>
              <p:nvPr/>
            </p:nvSpPr>
            <p:spPr bwMode="auto">
              <a:xfrm>
                <a:off x="3628" y="1556"/>
                <a:ext cx="96" cy="976"/>
              </a:xfrm>
              <a:custGeom>
                <a:avLst/>
                <a:gdLst>
                  <a:gd name="T0" fmla="*/ 148 w 148"/>
                  <a:gd name="T1" fmla="*/ 1308 h 1308"/>
                  <a:gd name="T2" fmla="*/ 73 w 148"/>
                  <a:gd name="T3" fmla="*/ 1050 h 1308"/>
                  <a:gd name="T4" fmla="*/ 10 w 148"/>
                  <a:gd name="T5" fmla="*/ 648 h 1308"/>
                  <a:gd name="T6" fmla="*/ 13 w 148"/>
                  <a:gd name="T7" fmla="*/ 240 h 1308"/>
                  <a:gd name="T8" fmla="*/ 43 w 148"/>
                  <a:gd name="T9" fmla="*/ 0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308">
                    <a:moveTo>
                      <a:pt x="148" y="1308"/>
                    </a:moveTo>
                    <a:cubicBezTo>
                      <a:pt x="122" y="1234"/>
                      <a:pt x="96" y="1160"/>
                      <a:pt x="73" y="1050"/>
                    </a:cubicBezTo>
                    <a:cubicBezTo>
                      <a:pt x="50" y="940"/>
                      <a:pt x="20" y="783"/>
                      <a:pt x="10" y="648"/>
                    </a:cubicBezTo>
                    <a:cubicBezTo>
                      <a:pt x="0" y="513"/>
                      <a:pt x="8" y="348"/>
                      <a:pt x="13" y="240"/>
                    </a:cubicBezTo>
                    <a:cubicBezTo>
                      <a:pt x="18" y="132"/>
                      <a:pt x="30" y="66"/>
                      <a:pt x="43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93" name="Freeform 77"/>
              <p:cNvSpPr>
                <a:spLocks/>
              </p:cNvSpPr>
              <p:nvPr/>
            </p:nvSpPr>
            <p:spPr bwMode="auto">
              <a:xfrm>
                <a:off x="4178" y="1420"/>
                <a:ext cx="1061" cy="969"/>
              </a:xfrm>
              <a:custGeom>
                <a:avLst/>
                <a:gdLst>
                  <a:gd name="T0" fmla="*/ 0 w 1620"/>
                  <a:gd name="T1" fmla="*/ 1298 h 1298"/>
                  <a:gd name="T2" fmla="*/ 158 w 1620"/>
                  <a:gd name="T3" fmla="*/ 1005 h 1298"/>
                  <a:gd name="T4" fmla="*/ 405 w 1620"/>
                  <a:gd name="T5" fmla="*/ 698 h 1298"/>
                  <a:gd name="T6" fmla="*/ 765 w 1620"/>
                  <a:gd name="T7" fmla="*/ 398 h 1298"/>
                  <a:gd name="T8" fmla="*/ 1245 w 1620"/>
                  <a:gd name="T9" fmla="*/ 128 h 1298"/>
                  <a:gd name="T10" fmla="*/ 1620 w 1620"/>
                  <a:gd name="T11" fmla="*/ 0 h 1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0" h="1298">
                    <a:moveTo>
                      <a:pt x="0" y="1298"/>
                    </a:moveTo>
                    <a:cubicBezTo>
                      <a:pt x="45" y="1201"/>
                      <a:pt x="91" y="1105"/>
                      <a:pt x="158" y="1005"/>
                    </a:cubicBezTo>
                    <a:cubicBezTo>
                      <a:pt x="225" y="905"/>
                      <a:pt x="304" y="799"/>
                      <a:pt x="405" y="698"/>
                    </a:cubicBezTo>
                    <a:cubicBezTo>
                      <a:pt x="506" y="597"/>
                      <a:pt x="625" y="493"/>
                      <a:pt x="765" y="398"/>
                    </a:cubicBezTo>
                    <a:cubicBezTo>
                      <a:pt x="905" y="303"/>
                      <a:pt x="1103" y="194"/>
                      <a:pt x="1245" y="128"/>
                    </a:cubicBezTo>
                    <a:cubicBezTo>
                      <a:pt x="1387" y="62"/>
                      <a:pt x="1503" y="31"/>
                      <a:pt x="162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94" name="Freeform 78"/>
              <p:cNvSpPr>
                <a:spLocks/>
              </p:cNvSpPr>
              <p:nvPr/>
            </p:nvSpPr>
            <p:spPr bwMode="auto">
              <a:xfrm>
                <a:off x="3195" y="2187"/>
                <a:ext cx="2034" cy="1029"/>
              </a:xfrm>
              <a:custGeom>
                <a:avLst/>
                <a:gdLst>
                  <a:gd name="T0" fmla="*/ 0 w 2034"/>
                  <a:gd name="T1" fmla="*/ 1029 h 1029"/>
                  <a:gd name="T2" fmla="*/ 21 w 2034"/>
                  <a:gd name="T3" fmla="*/ 915 h 1029"/>
                  <a:gd name="T4" fmla="*/ 63 w 2034"/>
                  <a:gd name="T5" fmla="*/ 786 h 1029"/>
                  <a:gd name="T6" fmla="*/ 135 w 2034"/>
                  <a:gd name="T7" fmla="*/ 666 h 1029"/>
                  <a:gd name="T8" fmla="*/ 201 w 2034"/>
                  <a:gd name="T9" fmla="*/ 591 h 1029"/>
                  <a:gd name="T10" fmla="*/ 303 w 2034"/>
                  <a:gd name="T11" fmla="*/ 498 h 1029"/>
                  <a:gd name="T12" fmla="*/ 390 w 2034"/>
                  <a:gd name="T13" fmla="*/ 435 h 1029"/>
                  <a:gd name="T14" fmla="*/ 495 w 2034"/>
                  <a:gd name="T15" fmla="*/ 366 h 1029"/>
                  <a:gd name="T16" fmla="*/ 669 w 2034"/>
                  <a:gd name="T17" fmla="*/ 285 h 1029"/>
                  <a:gd name="T18" fmla="*/ 828 w 2034"/>
                  <a:gd name="T19" fmla="*/ 228 h 1029"/>
                  <a:gd name="T20" fmla="*/ 1035 w 2034"/>
                  <a:gd name="T21" fmla="*/ 174 h 1029"/>
                  <a:gd name="T22" fmla="*/ 1302 w 2034"/>
                  <a:gd name="T23" fmla="*/ 117 h 1029"/>
                  <a:gd name="T24" fmla="*/ 1632 w 2034"/>
                  <a:gd name="T25" fmla="*/ 63 h 1029"/>
                  <a:gd name="T26" fmla="*/ 2034 w 2034"/>
                  <a:gd name="T27" fmla="*/ 0 h 1029"/>
                  <a:gd name="T28" fmla="*/ 2034 w 2034"/>
                  <a:gd name="T29" fmla="*/ 1014 h 1029"/>
                  <a:gd name="T30" fmla="*/ 0 w 2034"/>
                  <a:gd name="T31" fmla="*/ 1029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4" h="1029">
                    <a:moveTo>
                      <a:pt x="0" y="1029"/>
                    </a:moveTo>
                    <a:lnTo>
                      <a:pt x="21" y="915"/>
                    </a:lnTo>
                    <a:lnTo>
                      <a:pt x="63" y="786"/>
                    </a:lnTo>
                    <a:lnTo>
                      <a:pt x="135" y="666"/>
                    </a:lnTo>
                    <a:lnTo>
                      <a:pt x="201" y="591"/>
                    </a:lnTo>
                    <a:lnTo>
                      <a:pt x="303" y="498"/>
                    </a:lnTo>
                    <a:lnTo>
                      <a:pt x="390" y="435"/>
                    </a:lnTo>
                    <a:lnTo>
                      <a:pt x="495" y="366"/>
                    </a:lnTo>
                    <a:lnTo>
                      <a:pt x="669" y="285"/>
                    </a:lnTo>
                    <a:lnTo>
                      <a:pt x="828" y="228"/>
                    </a:lnTo>
                    <a:lnTo>
                      <a:pt x="1035" y="174"/>
                    </a:lnTo>
                    <a:lnTo>
                      <a:pt x="1302" y="117"/>
                    </a:lnTo>
                    <a:lnTo>
                      <a:pt x="1632" y="63"/>
                    </a:lnTo>
                    <a:lnTo>
                      <a:pt x="2034" y="0"/>
                    </a:lnTo>
                    <a:lnTo>
                      <a:pt x="2034" y="1014"/>
                    </a:lnTo>
                    <a:lnTo>
                      <a:pt x="0" y="1029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95" name="Freeform 79"/>
              <p:cNvSpPr>
                <a:spLocks/>
              </p:cNvSpPr>
              <p:nvPr/>
            </p:nvSpPr>
            <p:spPr bwMode="auto">
              <a:xfrm>
                <a:off x="442" y="2477"/>
                <a:ext cx="2779" cy="642"/>
              </a:xfrm>
              <a:custGeom>
                <a:avLst/>
                <a:gdLst>
                  <a:gd name="T0" fmla="*/ 4243 w 4243"/>
                  <a:gd name="T1" fmla="*/ 862 h 862"/>
                  <a:gd name="T2" fmla="*/ 3767 w 4243"/>
                  <a:gd name="T3" fmla="*/ 798 h 862"/>
                  <a:gd name="T4" fmla="*/ 2803 w 4243"/>
                  <a:gd name="T5" fmla="*/ 643 h 862"/>
                  <a:gd name="T6" fmla="*/ 1427 w 4243"/>
                  <a:gd name="T7" fmla="*/ 360 h 862"/>
                  <a:gd name="T8" fmla="*/ 0 w 4243"/>
                  <a:gd name="T9" fmla="*/ 0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3" h="862">
                    <a:moveTo>
                      <a:pt x="4243" y="862"/>
                    </a:moveTo>
                    <a:cubicBezTo>
                      <a:pt x="4125" y="848"/>
                      <a:pt x="4007" y="835"/>
                      <a:pt x="3767" y="798"/>
                    </a:cubicBezTo>
                    <a:cubicBezTo>
                      <a:pt x="3527" y="761"/>
                      <a:pt x="3193" y="716"/>
                      <a:pt x="2803" y="643"/>
                    </a:cubicBezTo>
                    <a:cubicBezTo>
                      <a:pt x="2413" y="570"/>
                      <a:pt x="1894" y="467"/>
                      <a:pt x="1427" y="360"/>
                    </a:cubicBezTo>
                    <a:cubicBezTo>
                      <a:pt x="960" y="253"/>
                      <a:pt x="480" y="12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96" name="Freeform 80"/>
              <p:cNvSpPr>
                <a:spLocks/>
              </p:cNvSpPr>
              <p:nvPr/>
            </p:nvSpPr>
            <p:spPr bwMode="auto">
              <a:xfrm>
                <a:off x="1387" y="2225"/>
                <a:ext cx="1862" cy="812"/>
              </a:xfrm>
              <a:custGeom>
                <a:avLst/>
                <a:gdLst>
                  <a:gd name="T0" fmla="*/ 2843 w 2843"/>
                  <a:gd name="T1" fmla="*/ 1088 h 1088"/>
                  <a:gd name="T2" fmla="*/ 2295 w 2843"/>
                  <a:gd name="T3" fmla="*/ 923 h 1088"/>
                  <a:gd name="T4" fmla="*/ 1755 w 2843"/>
                  <a:gd name="T5" fmla="*/ 743 h 1088"/>
                  <a:gd name="T6" fmla="*/ 1163 w 2843"/>
                  <a:gd name="T7" fmla="*/ 540 h 1088"/>
                  <a:gd name="T8" fmla="*/ 645 w 2843"/>
                  <a:gd name="T9" fmla="*/ 323 h 1088"/>
                  <a:gd name="T10" fmla="*/ 0 w 2843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43" h="1088">
                    <a:moveTo>
                      <a:pt x="2843" y="1088"/>
                    </a:moveTo>
                    <a:cubicBezTo>
                      <a:pt x="2659" y="1034"/>
                      <a:pt x="2476" y="981"/>
                      <a:pt x="2295" y="923"/>
                    </a:cubicBezTo>
                    <a:cubicBezTo>
                      <a:pt x="2114" y="865"/>
                      <a:pt x="1944" y="807"/>
                      <a:pt x="1755" y="743"/>
                    </a:cubicBezTo>
                    <a:cubicBezTo>
                      <a:pt x="1566" y="679"/>
                      <a:pt x="1348" y="610"/>
                      <a:pt x="1163" y="540"/>
                    </a:cubicBezTo>
                    <a:cubicBezTo>
                      <a:pt x="978" y="470"/>
                      <a:pt x="839" y="413"/>
                      <a:pt x="645" y="323"/>
                    </a:cubicBezTo>
                    <a:cubicBezTo>
                      <a:pt x="451" y="233"/>
                      <a:pt x="225" y="11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97" name="Freeform 81"/>
              <p:cNvSpPr>
                <a:spLocks/>
              </p:cNvSpPr>
              <p:nvPr/>
            </p:nvSpPr>
            <p:spPr bwMode="auto">
              <a:xfrm>
                <a:off x="1888" y="1945"/>
                <a:ext cx="1405" cy="992"/>
              </a:xfrm>
              <a:custGeom>
                <a:avLst/>
                <a:gdLst>
                  <a:gd name="T0" fmla="*/ 2145 w 2145"/>
                  <a:gd name="T1" fmla="*/ 1328 h 1328"/>
                  <a:gd name="T2" fmla="*/ 1575 w 2145"/>
                  <a:gd name="T3" fmla="*/ 1050 h 1328"/>
                  <a:gd name="T4" fmla="*/ 1073 w 2145"/>
                  <a:gd name="T5" fmla="*/ 765 h 1328"/>
                  <a:gd name="T6" fmla="*/ 503 w 2145"/>
                  <a:gd name="T7" fmla="*/ 390 h 1328"/>
                  <a:gd name="T8" fmla="*/ 0 w 2145"/>
                  <a:gd name="T9" fmla="*/ 0 h 1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5" h="1328">
                    <a:moveTo>
                      <a:pt x="2145" y="1328"/>
                    </a:moveTo>
                    <a:cubicBezTo>
                      <a:pt x="1949" y="1236"/>
                      <a:pt x="1754" y="1144"/>
                      <a:pt x="1575" y="1050"/>
                    </a:cubicBezTo>
                    <a:cubicBezTo>
                      <a:pt x="1396" y="956"/>
                      <a:pt x="1252" y="875"/>
                      <a:pt x="1073" y="765"/>
                    </a:cubicBezTo>
                    <a:cubicBezTo>
                      <a:pt x="894" y="655"/>
                      <a:pt x="682" y="517"/>
                      <a:pt x="503" y="390"/>
                    </a:cubicBezTo>
                    <a:cubicBezTo>
                      <a:pt x="324" y="263"/>
                      <a:pt x="162" y="131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98" name="Freeform 82"/>
              <p:cNvSpPr>
                <a:spLocks/>
              </p:cNvSpPr>
              <p:nvPr/>
            </p:nvSpPr>
            <p:spPr bwMode="auto">
              <a:xfrm>
                <a:off x="2350" y="1819"/>
                <a:ext cx="1002" cy="1021"/>
              </a:xfrm>
              <a:custGeom>
                <a:avLst/>
                <a:gdLst>
                  <a:gd name="T0" fmla="*/ 1530 w 1530"/>
                  <a:gd name="T1" fmla="*/ 1372 h 1372"/>
                  <a:gd name="T2" fmla="*/ 1290 w 1530"/>
                  <a:gd name="T3" fmla="*/ 1222 h 1372"/>
                  <a:gd name="T4" fmla="*/ 968 w 1530"/>
                  <a:gd name="T5" fmla="*/ 975 h 1372"/>
                  <a:gd name="T6" fmla="*/ 623 w 1530"/>
                  <a:gd name="T7" fmla="*/ 667 h 1372"/>
                  <a:gd name="T8" fmla="*/ 263 w 1530"/>
                  <a:gd name="T9" fmla="*/ 292 h 1372"/>
                  <a:gd name="T10" fmla="*/ 0 w 1530"/>
                  <a:gd name="T11" fmla="*/ 0 h 1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0" h="1372">
                    <a:moveTo>
                      <a:pt x="1530" y="1372"/>
                    </a:moveTo>
                    <a:cubicBezTo>
                      <a:pt x="1457" y="1330"/>
                      <a:pt x="1384" y="1288"/>
                      <a:pt x="1290" y="1222"/>
                    </a:cubicBezTo>
                    <a:cubicBezTo>
                      <a:pt x="1196" y="1156"/>
                      <a:pt x="1079" y="1067"/>
                      <a:pt x="968" y="975"/>
                    </a:cubicBezTo>
                    <a:cubicBezTo>
                      <a:pt x="857" y="883"/>
                      <a:pt x="740" y="781"/>
                      <a:pt x="623" y="667"/>
                    </a:cubicBezTo>
                    <a:cubicBezTo>
                      <a:pt x="506" y="553"/>
                      <a:pt x="367" y="403"/>
                      <a:pt x="263" y="292"/>
                    </a:cubicBezTo>
                    <a:cubicBezTo>
                      <a:pt x="159" y="181"/>
                      <a:pt x="79" y="90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499" name="Freeform 83"/>
              <p:cNvSpPr>
                <a:spLocks/>
              </p:cNvSpPr>
              <p:nvPr/>
            </p:nvSpPr>
            <p:spPr bwMode="auto">
              <a:xfrm>
                <a:off x="2792" y="1700"/>
                <a:ext cx="664" cy="1039"/>
              </a:xfrm>
              <a:custGeom>
                <a:avLst/>
                <a:gdLst>
                  <a:gd name="T0" fmla="*/ 1013 w 1013"/>
                  <a:gd name="T1" fmla="*/ 1395 h 1395"/>
                  <a:gd name="T2" fmla="*/ 713 w 1013"/>
                  <a:gd name="T3" fmla="*/ 1088 h 1395"/>
                  <a:gd name="T4" fmla="*/ 488 w 1013"/>
                  <a:gd name="T5" fmla="*/ 788 h 1395"/>
                  <a:gd name="T6" fmla="*/ 203 w 1013"/>
                  <a:gd name="T7" fmla="*/ 390 h 1395"/>
                  <a:gd name="T8" fmla="*/ 0 w 1013"/>
                  <a:gd name="T9" fmla="*/ 0 h 1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3" h="1395">
                    <a:moveTo>
                      <a:pt x="1013" y="1395"/>
                    </a:moveTo>
                    <a:cubicBezTo>
                      <a:pt x="906" y="1292"/>
                      <a:pt x="800" y="1189"/>
                      <a:pt x="713" y="1088"/>
                    </a:cubicBezTo>
                    <a:cubicBezTo>
                      <a:pt x="626" y="987"/>
                      <a:pt x="573" y="904"/>
                      <a:pt x="488" y="788"/>
                    </a:cubicBezTo>
                    <a:cubicBezTo>
                      <a:pt x="403" y="672"/>
                      <a:pt x="284" y="521"/>
                      <a:pt x="203" y="390"/>
                    </a:cubicBezTo>
                    <a:cubicBezTo>
                      <a:pt x="122" y="259"/>
                      <a:pt x="61" y="12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00" name="Freeform 84"/>
              <p:cNvSpPr>
                <a:spLocks/>
              </p:cNvSpPr>
              <p:nvPr/>
            </p:nvSpPr>
            <p:spPr bwMode="auto">
              <a:xfrm>
                <a:off x="3210" y="1632"/>
                <a:ext cx="349" cy="1018"/>
              </a:xfrm>
              <a:custGeom>
                <a:avLst/>
                <a:gdLst>
                  <a:gd name="T0" fmla="*/ 532 w 532"/>
                  <a:gd name="T1" fmla="*/ 1365 h 1365"/>
                  <a:gd name="T2" fmla="*/ 337 w 532"/>
                  <a:gd name="T3" fmla="*/ 1028 h 1365"/>
                  <a:gd name="T4" fmla="*/ 187 w 532"/>
                  <a:gd name="T5" fmla="*/ 698 h 1365"/>
                  <a:gd name="T6" fmla="*/ 67 w 532"/>
                  <a:gd name="T7" fmla="*/ 315 h 1365"/>
                  <a:gd name="T8" fmla="*/ 0 w 532"/>
                  <a:gd name="T9" fmla="*/ 0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1365">
                    <a:moveTo>
                      <a:pt x="532" y="1365"/>
                    </a:moveTo>
                    <a:cubicBezTo>
                      <a:pt x="463" y="1252"/>
                      <a:pt x="394" y="1139"/>
                      <a:pt x="337" y="1028"/>
                    </a:cubicBezTo>
                    <a:cubicBezTo>
                      <a:pt x="280" y="917"/>
                      <a:pt x="232" y="817"/>
                      <a:pt x="187" y="698"/>
                    </a:cubicBezTo>
                    <a:cubicBezTo>
                      <a:pt x="142" y="579"/>
                      <a:pt x="98" y="431"/>
                      <a:pt x="67" y="315"/>
                    </a:cubicBezTo>
                    <a:cubicBezTo>
                      <a:pt x="36" y="199"/>
                      <a:pt x="18" y="9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01" name="Freeform 85"/>
              <p:cNvSpPr>
                <a:spLocks/>
              </p:cNvSpPr>
              <p:nvPr/>
            </p:nvSpPr>
            <p:spPr bwMode="auto">
              <a:xfrm>
                <a:off x="3893" y="1461"/>
                <a:ext cx="280" cy="1010"/>
              </a:xfrm>
              <a:custGeom>
                <a:avLst/>
                <a:gdLst>
                  <a:gd name="T0" fmla="*/ 0 w 428"/>
                  <a:gd name="T1" fmla="*/ 1357 h 1357"/>
                  <a:gd name="T2" fmla="*/ 53 w 428"/>
                  <a:gd name="T3" fmla="*/ 982 h 1357"/>
                  <a:gd name="T4" fmla="*/ 143 w 428"/>
                  <a:gd name="T5" fmla="*/ 570 h 1357"/>
                  <a:gd name="T6" fmla="*/ 300 w 428"/>
                  <a:gd name="T7" fmla="*/ 195 h 1357"/>
                  <a:gd name="T8" fmla="*/ 428 w 428"/>
                  <a:gd name="T9" fmla="*/ 0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1357">
                    <a:moveTo>
                      <a:pt x="0" y="1357"/>
                    </a:moveTo>
                    <a:cubicBezTo>
                      <a:pt x="14" y="1235"/>
                      <a:pt x="29" y="1113"/>
                      <a:pt x="53" y="982"/>
                    </a:cubicBezTo>
                    <a:cubicBezTo>
                      <a:pt x="77" y="851"/>
                      <a:pt x="102" y="701"/>
                      <a:pt x="143" y="570"/>
                    </a:cubicBezTo>
                    <a:cubicBezTo>
                      <a:pt x="184" y="439"/>
                      <a:pt x="253" y="290"/>
                      <a:pt x="300" y="195"/>
                    </a:cubicBezTo>
                    <a:cubicBezTo>
                      <a:pt x="347" y="100"/>
                      <a:pt x="387" y="50"/>
                      <a:pt x="428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02" name="Freeform 86"/>
              <p:cNvSpPr>
                <a:spLocks/>
              </p:cNvSpPr>
              <p:nvPr/>
            </p:nvSpPr>
            <p:spPr bwMode="auto">
              <a:xfrm>
                <a:off x="4679" y="1998"/>
                <a:ext cx="550" cy="279"/>
              </a:xfrm>
              <a:custGeom>
                <a:avLst/>
                <a:gdLst>
                  <a:gd name="T0" fmla="*/ 0 w 840"/>
                  <a:gd name="T1" fmla="*/ 375 h 375"/>
                  <a:gd name="T2" fmla="*/ 300 w 840"/>
                  <a:gd name="T3" fmla="*/ 195 h 375"/>
                  <a:gd name="T4" fmla="*/ 840 w 840"/>
                  <a:gd name="T5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0" h="375">
                    <a:moveTo>
                      <a:pt x="0" y="375"/>
                    </a:moveTo>
                    <a:cubicBezTo>
                      <a:pt x="80" y="316"/>
                      <a:pt x="160" y="257"/>
                      <a:pt x="300" y="195"/>
                    </a:cubicBezTo>
                    <a:cubicBezTo>
                      <a:pt x="440" y="133"/>
                      <a:pt x="640" y="66"/>
                      <a:pt x="84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03" name="Freeform 87"/>
              <p:cNvSpPr>
                <a:spLocks/>
              </p:cNvSpPr>
              <p:nvPr/>
            </p:nvSpPr>
            <p:spPr bwMode="auto">
              <a:xfrm>
                <a:off x="3198" y="2191"/>
                <a:ext cx="2019" cy="1032"/>
              </a:xfrm>
              <a:custGeom>
                <a:avLst/>
                <a:gdLst>
                  <a:gd name="T0" fmla="*/ 0 w 3082"/>
                  <a:gd name="T1" fmla="*/ 1387 h 1387"/>
                  <a:gd name="T2" fmla="*/ 75 w 3082"/>
                  <a:gd name="T3" fmla="*/ 1102 h 1387"/>
                  <a:gd name="T4" fmla="*/ 270 w 3082"/>
                  <a:gd name="T5" fmla="*/ 825 h 1387"/>
                  <a:gd name="T6" fmla="*/ 660 w 3082"/>
                  <a:gd name="T7" fmla="*/ 540 h 1387"/>
                  <a:gd name="T8" fmla="*/ 1035 w 3082"/>
                  <a:gd name="T9" fmla="*/ 375 h 1387"/>
                  <a:gd name="T10" fmla="*/ 1485 w 3082"/>
                  <a:gd name="T11" fmla="*/ 247 h 1387"/>
                  <a:gd name="T12" fmla="*/ 2205 w 3082"/>
                  <a:gd name="T13" fmla="*/ 120 h 1387"/>
                  <a:gd name="T14" fmla="*/ 3082 w 3082"/>
                  <a:gd name="T15" fmla="*/ 0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82" h="1387">
                    <a:moveTo>
                      <a:pt x="0" y="1387"/>
                    </a:moveTo>
                    <a:cubicBezTo>
                      <a:pt x="15" y="1291"/>
                      <a:pt x="30" y="1196"/>
                      <a:pt x="75" y="1102"/>
                    </a:cubicBezTo>
                    <a:cubicBezTo>
                      <a:pt x="120" y="1008"/>
                      <a:pt x="172" y="919"/>
                      <a:pt x="270" y="825"/>
                    </a:cubicBezTo>
                    <a:cubicBezTo>
                      <a:pt x="368" y="731"/>
                      <a:pt x="533" y="615"/>
                      <a:pt x="660" y="540"/>
                    </a:cubicBezTo>
                    <a:cubicBezTo>
                      <a:pt x="787" y="465"/>
                      <a:pt x="898" y="424"/>
                      <a:pt x="1035" y="375"/>
                    </a:cubicBezTo>
                    <a:cubicBezTo>
                      <a:pt x="1172" y="326"/>
                      <a:pt x="1290" y="289"/>
                      <a:pt x="1485" y="247"/>
                    </a:cubicBezTo>
                    <a:cubicBezTo>
                      <a:pt x="1680" y="205"/>
                      <a:pt x="1939" y="161"/>
                      <a:pt x="2205" y="120"/>
                    </a:cubicBezTo>
                    <a:cubicBezTo>
                      <a:pt x="2471" y="79"/>
                      <a:pt x="2776" y="39"/>
                      <a:pt x="3082" y="0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</p:grpSp>
      </p:grpSp>
      <p:grpSp>
        <p:nvGrpSpPr>
          <p:cNvPr id="60504" name="Group 88"/>
          <p:cNvGrpSpPr>
            <a:grpSpLocks/>
          </p:cNvGrpSpPr>
          <p:nvPr/>
        </p:nvGrpSpPr>
        <p:grpSpPr bwMode="auto">
          <a:xfrm>
            <a:off x="-38100" y="2354263"/>
            <a:ext cx="7615238" cy="3440112"/>
            <a:chOff x="-2399" y="1491"/>
            <a:chExt cx="4797" cy="2167"/>
          </a:xfrm>
        </p:grpSpPr>
        <p:sp>
          <p:nvSpPr>
            <p:cNvPr id="60505" name="Line 89"/>
            <p:cNvSpPr>
              <a:spLocks noChangeShapeType="1"/>
            </p:cNvSpPr>
            <p:nvPr/>
          </p:nvSpPr>
          <p:spPr bwMode="auto">
            <a:xfrm>
              <a:off x="358" y="3282"/>
              <a:ext cx="0" cy="376"/>
            </a:xfrm>
            <a:prstGeom prst="line">
              <a:avLst/>
            </a:prstGeom>
            <a:noFill/>
            <a:ln w="9525">
              <a:solidFill>
                <a:srgbClr val="FFFF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grpSp>
          <p:nvGrpSpPr>
            <p:cNvPr id="60506" name="Group 90"/>
            <p:cNvGrpSpPr>
              <a:grpSpLocks/>
            </p:cNvGrpSpPr>
            <p:nvPr/>
          </p:nvGrpSpPr>
          <p:grpSpPr bwMode="auto">
            <a:xfrm>
              <a:off x="-2399" y="1491"/>
              <a:ext cx="4797" cy="1803"/>
              <a:chOff x="442" y="1420"/>
              <a:chExt cx="4797" cy="1803"/>
            </a:xfrm>
          </p:grpSpPr>
          <p:sp>
            <p:nvSpPr>
              <p:cNvPr id="60507" name="Freeform 91"/>
              <p:cNvSpPr>
                <a:spLocks/>
              </p:cNvSpPr>
              <p:nvPr/>
            </p:nvSpPr>
            <p:spPr bwMode="auto">
              <a:xfrm>
                <a:off x="3628" y="1556"/>
                <a:ext cx="96" cy="976"/>
              </a:xfrm>
              <a:custGeom>
                <a:avLst/>
                <a:gdLst>
                  <a:gd name="T0" fmla="*/ 148 w 148"/>
                  <a:gd name="T1" fmla="*/ 1308 h 1308"/>
                  <a:gd name="T2" fmla="*/ 73 w 148"/>
                  <a:gd name="T3" fmla="*/ 1050 h 1308"/>
                  <a:gd name="T4" fmla="*/ 10 w 148"/>
                  <a:gd name="T5" fmla="*/ 648 h 1308"/>
                  <a:gd name="T6" fmla="*/ 13 w 148"/>
                  <a:gd name="T7" fmla="*/ 240 h 1308"/>
                  <a:gd name="T8" fmla="*/ 43 w 148"/>
                  <a:gd name="T9" fmla="*/ 0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308">
                    <a:moveTo>
                      <a:pt x="148" y="1308"/>
                    </a:moveTo>
                    <a:cubicBezTo>
                      <a:pt x="122" y="1234"/>
                      <a:pt x="96" y="1160"/>
                      <a:pt x="73" y="1050"/>
                    </a:cubicBezTo>
                    <a:cubicBezTo>
                      <a:pt x="50" y="940"/>
                      <a:pt x="20" y="783"/>
                      <a:pt x="10" y="648"/>
                    </a:cubicBezTo>
                    <a:cubicBezTo>
                      <a:pt x="0" y="513"/>
                      <a:pt x="8" y="348"/>
                      <a:pt x="13" y="240"/>
                    </a:cubicBezTo>
                    <a:cubicBezTo>
                      <a:pt x="18" y="132"/>
                      <a:pt x="30" y="66"/>
                      <a:pt x="43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08" name="Freeform 92"/>
              <p:cNvSpPr>
                <a:spLocks/>
              </p:cNvSpPr>
              <p:nvPr/>
            </p:nvSpPr>
            <p:spPr bwMode="auto">
              <a:xfrm>
                <a:off x="4178" y="1420"/>
                <a:ext cx="1061" cy="969"/>
              </a:xfrm>
              <a:custGeom>
                <a:avLst/>
                <a:gdLst>
                  <a:gd name="T0" fmla="*/ 0 w 1620"/>
                  <a:gd name="T1" fmla="*/ 1298 h 1298"/>
                  <a:gd name="T2" fmla="*/ 158 w 1620"/>
                  <a:gd name="T3" fmla="*/ 1005 h 1298"/>
                  <a:gd name="T4" fmla="*/ 405 w 1620"/>
                  <a:gd name="T5" fmla="*/ 698 h 1298"/>
                  <a:gd name="T6" fmla="*/ 765 w 1620"/>
                  <a:gd name="T7" fmla="*/ 398 h 1298"/>
                  <a:gd name="T8" fmla="*/ 1245 w 1620"/>
                  <a:gd name="T9" fmla="*/ 128 h 1298"/>
                  <a:gd name="T10" fmla="*/ 1620 w 1620"/>
                  <a:gd name="T11" fmla="*/ 0 h 1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0" h="1298">
                    <a:moveTo>
                      <a:pt x="0" y="1298"/>
                    </a:moveTo>
                    <a:cubicBezTo>
                      <a:pt x="45" y="1201"/>
                      <a:pt x="91" y="1105"/>
                      <a:pt x="158" y="1005"/>
                    </a:cubicBezTo>
                    <a:cubicBezTo>
                      <a:pt x="225" y="905"/>
                      <a:pt x="304" y="799"/>
                      <a:pt x="405" y="698"/>
                    </a:cubicBezTo>
                    <a:cubicBezTo>
                      <a:pt x="506" y="597"/>
                      <a:pt x="625" y="493"/>
                      <a:pt x="765" y="398"/>
                    </a:cubicBezTo>
                    <a:cubicBezTo>
                      <a:pt x="905" y="303"/>
                      <a:pt x="1103" y="194"/>
                      <a:pt x="1245" y="128"/>
                    </a:cubicBezTo>
                    <a:cubicBezTo>
                      <a:pt x="1387" y="62"/>
                      <a:pt x="1503" y="31"/>
                      <a:pt x="162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09" name="Freeform 93"/>
              <p:cNvSpPr>
                <a:spLocks/>
              </p:cNvSpPr>
              <p:nvPr/>
            </p:nvSpPr>
            <p:spPr bwMode="auto">
              <a:xfrm>
                <a:off x="3195" y="2187"/>
                <a:ext cx="2034" cy="1029"/>
              </a:xfrm>
              <a:custGeom>
                <a:avLst/>
                <a:gdLst>
                  <a:gd name="T0" fmla="*/ 0 w 2034"/>
                  <a:gd name="T1" fmla="*/ 1029 h 1029"/>
                  <a:gd name="T2" fmla="*/ 21 w 2034"/>
                  <a:gd name="T3" fmla="*/ 915 h 1029"/>
                  <a:gd name="T4" fmla="*/ 63 w 2034"/>
                  <a:gd name="T5" fmla="*/ 786 h 1029"/>
                  <a:gd name="T6" fmla="*/ 135 w 2034"/>
                  <a:gd name="T7" fmla="*/ 666 h 1029"/>
                  <a:gd name="T8" fmla="*/ 201 w 2034"/>
                  <a:gd name="T9" fmla="*/ 591 h 1029"/>
                  <a:gd name="T10" fmla="*/ 303 w 2034"/>
                  <a:gd name="T11" fmla="*/ 498 h 1029"/>
                  <a:gd name="T12" fmla="*/ 390 w 2034"/>
                  <a:gd name="T13" fmla="*/ 435 h 1029"/>
                  <a:gd name="T14" fmla="*/ 495 w 2034"/>
                  <a:gd name="T15" fmla="*/ 366 h 1029"/>
                  <a:gd name="T16" fmla="*/ 669 w 2034"/>
                  <a:gd name="T17" fmla="*/ 285 h 1029"/>
                  <a:gd name="T18" fmla="*/ 828 w 2034"/>
                  <a:gd name="T19" fmla="*/ 228 h 1029"/>
                  <a:gd name="T20" fmla="*/ 1035 w 2034"/>
                  <a:gd name="T21" fmla="*/ 174 h 1029"/>
                  <a:gd name="T22" fmla="*/ 1302 w 2034"/>
                  <a:gd name="T23" fmla="*/ 117 h 1029"/>
                  <a:gd name="T24" fmla="*/ 1632 w 2034"/>
                  <a:gd name="T25" fmla="*/ 63 h 1029"/>
                  <a:gd name="T26" fmla="*/ 2034 w 2034"/>
                  <a:gd name="T27" fmla="*/ 0 h 1029"/>
                  <a:gd name="T28" fmla="*/ 2034 w 2034"/>
                  <a:gd name="T29" fmla="*/ 1014 h 1029"/>
                  <a:gd name="T30" fmla="*/ 0 w 2034"/>
                  <a:gd name="T31" fmla="*/ 1029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4" h="1029">
                    <a:moveTo>
                      <a:pt x="0" y="1029"/>
                    </a:moveTo>
                    <a:lnTo>
                      <a:pt x="21" y="915"/>
                    </a:lnTo>
                    <a:lnTo>
                      <a:pt x="63" y="786"/>
                    </a:lnTo>
                    <a:lnTo>
                      <a:pt x="135" y="666"/>
                    </a:lnTo>
                    <a:lnTo>
                      <a:pt x="201" y="591"/>
                    </a:lnTo>
                    <a:lnTo>
                      <a:pt x="303" y="498"/>
                    </a:lnTo>
                    <a:lnTo>
                      <a:pt x="390" y="435"/>
                    </a:lnTo>
                    <a:lnTo>
                      <a:pt x="495" y="366"/>
                    </a:lnTo>
                    <a:lnTo>
                      <a:pt x="669" y="285"/>
                    </a:lnTo>
                    <a:lnTo>
                      <a:pt x="828" y="228"/>
                    </a:lnTo>
                    <a:lnTo>
                      <a:pt x="1035" y="174"/>
                    </a:lnTo>
                    <a:lnTo>
                      <a:pt x="1302" y="117"/>
                    </a:lnTo>
                    <a:lnTo>
                      <a:pt x="1632" y="63"/>
                    </a:lnTo>
                    <a:lnTo>
                      <a:pt x="2034" y="0"/>
                    </a:lnTo>
                    <a:lnTo>
                      <a:pt x="2034" y="1014"/>
                    </a:lnTo>
                    <a:lnTo>
                      <a:pt x="0" y="1029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10" name="Freeform 94"/>
              <p:cNvSpPr>
                <a:spLocks/>
              </p:cNvSpPr>
              <p:nvPr/>
            </p:nvSpPr>
            <p:spPr bwMode="auto">
              <a:xfrm>
                <a:off x="442" y="2477"/>
                <a:ext cx="2779" cy="642"/>
              </a:xfrm>
              <a:custGeom>
                <a:avLst/>
                <a:gdLst>
                  <a:gd name="T0" fmla="*/ 4243 w 4243"/>
                  <a:gd name="T1" fmla="*/ 862 h 862"/>
                  <a:gd name="T2" fmla="*/ 3767 w 4243"/>
                  <a:gd name="T3" fmla="*/ 798 h 862"/>
                  <a:gd name="T4" fmla="*/ 2803 w 4243"/>
                  <a:gd name="T5" fmla="*/ 643 h 862"/>
                  <a:gd name="T6" fmla="*/ 1427 w 4243"/>
                  <a:gd name="T7" fmla="*/ 360 h 862"/>
                  <a:gd name="T8" fmla="*/ 0 w 4243"/>
                  <a:gd name="T9" fmla="*/ 0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3" h="862">
                    <a:moveTo>
                      <a:pt x="4243" y="862"/>
                    </a:moveTo>
                    <a:cubicBezTo>
                      <a:pt x="4125" y="848"/>
                      <a:pt x="4007" y="835"/>
                      <a:pt x="3767" y="798"/>
                    </a:cubicBezTo>
                    <a:cubicBezTo>
                      <a:pt x="3527" y="761"/>
                      <a:pt x="3193" y="716"/>
                      <a:pt x="2803" y="643"/>
                    </a:cubicBezTo>
                    <a:cubicBezTo>
                      <a:pt x="2413" y="570"/>
                      <a:pt x="1894" y="467"/>
                      <a:pt x="1427" y="360"/>
                    </a:cubicBezTo>
                    <a:cubicBezTo>
                      <a:pt x="960" y="253"/>
                      <a:pt x="480" y="12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11" name="Freeform 95"/>
              <p:cNvSpPr>
                <a:spLocks/>
              </p:cNvSpPr>
              <p:nvPr/>
            </p:nvSpPr>
            <p:spPr bwMode="auto">
              <a:xfrm>
                <a:off x="1387" y="2225"/>
                <a:ext cx="1862" cy="812"/>
              </a:xfrm>
              <a:custGeom>
                <a:avLst/>
                <a:gdLst>
                  <a:gd name="T0" fmla="*/ 2843 w 2843"/>
                  <a:gd name="T1" fmla="*/ 1088 h 1088"/>
                  <a:gd name="T2" fmla="*/ 2295 w 2843"/>
                  <a:gd name="T3" fmla="*/ 923 h 1088"/>
                  <a:gd name="T4" fmla="*/ 1755 w 2843"/>
                  <a:gd name="T5" fmla="*/ 743 h 1088"/>
                  <a:gd name="T6" fmla="*/ 1163 w 2843"/>
                  <a:gd name="T7" fmla="*/ 540 h 1088"/>
                  <a:gd name="T8" fmla="*/ 645 w 2843"/>
                  <a:gd name="T9" fmla="*/ 323 h 1088"/>
                  <a:gd name="T10" fmla="*/ 0 w 2843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43" h="1088">
                    <a:moveTo>
                      <a:pt x="2843" y="1088"/>
                    </a:moveTo>
                    <a:cubicBezTo>
                      <a:pt x="2659" y="1034"/>
                      <a:pt x="2476" y="981"/>
                      <a:pt x="2295" y="923"/>
                    </a:cubicBezTo>
                    <a:cubicBezTo>
                      <a:pt x="2114" y="865"/>
                      <a:pt x="1944" y="807"/>
                      <a:pt x="1755" y="743"/>
                    </a:cubicBezTo>
                    <a:cubicBezTo>
                      <a:pt x="1566" y="679"/>
                      <a:pt x="1348" y="610"/>
                      <a:pt x="1163" y="540"/>
                    </a:cubicBezTo>
                    <a:cubicBezTo>
                      <a:pt x="978" y="470"/>
                      <a:pt x="839" y="413"/>
                      <a:pt x="645" y="323"/>
                    </a:cubicBezTo>
                    <a:cubicBezTo>
                      <a:pt x="451" y="233"/>
                      <a:pt x="225" y="11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12" name="Freeform 96"/>
              <p:cNvSpPr>
                <a:spLocks/>
              </p:cNvSpPr>
              <p:nvPr/>
            </p:nvSpPr>
            <p:spPr bwMode="auto">
              <a:xfrm>
                <a:off x="1888" y="1945"/>
                <a:ext cx="1405" cy="992"/>
              </a:xfrm>
              <a:custGeom>
                <a:avLst/>
                <a:gdLst>
                  <a:gd name="T0" fmla="*/ 2145 w 2145"/>
                  <a:gd name="T1" fmla="*/ 1328 h 1328"/>
                  <a:gd name="T2" fmla="*/ 1575 w 2145"/>
                  <a:gd name="T3" fmla="*/ 1050 h 1328"/>
                  <a:gd name="T4" fmla="*/ 1073 w 2145"/>
                  <a:gd name="T5" fmla="*/ 765 h 1328"/>
                  <a:gd name="T6" fmla="*/ 503 w 2145"/>
                  <a:gd name="T7" fmla="*/ 390 h 1328"/>
                  <a:gd name="T8" fmla="*/ 0 w 2145"/>
                  <a:gd name="T9" fmla="*/ 0 h 1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5" h="1328">
                    <a:moveTo>
                      <a:pt x="2145" y="1328"/>
                    </a:moveTo>
                    <a:cubicBezTo>
                      <a:pt x="1949" y="1236"/>
                      <a:pt x="1754" y="1144"/>
                      <a:pt x="1575" y="1050"/>
                    </a:cubicBezTo>
                    <a:cubicBezTo>
                      <a:pt x="1396" y="956"/>
                      <a:pt x="1252" y="875"/>
                      <a:pt x="1073" y="765"/>
                    </a:cubicBezTo>
                    <a:cubicBezTo>
                      <a:pt x="894" y="655"/>
                      <a:pt x="682" y="517"/>
                      <a:pt x="503" y="390"/>
                    </a:cubicBezTo>
                    <a:cubicBezTo>
                      <a:pt x="324" y="263"/>
                      <a:pt x="162" y="131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13" name="Freeform 97"/>
              <p:cNvSpPr>
                <a:spLocks/>
              </p:cNvSpPr>
              <p:nvPr/>
            </p:nvSpPr>
            <p:spPr bwMode="auto">
              <a:xfrm>
                <a:off x="2350" y="1819"/>
                <a:ext cx="1002" cy="1021"/>
              </a:xfrm>
              <a:custGeom>
                <a:avLst/>
                <a:gdLst>
                  <a:gd name="T0" fmla="*/ 1530 w 1530"/>
                  <a:gd name="T1" fmla="*/ 1372 h 1372"/>
                  <a:gd name="T2" fmla="*/ 1290 w 1530"/>
                  <a:gd name="T3" fmla="*/ 1222 h 1372"/>
                  <a:gd name="T4" fmla="*/ 968 w 1530"/>
                  <a:gd name="T5" fmla="*/ 975 h 1372"/>
                  <a:gd name="T6" fmla="*/ 623 w 1530"/>
                  <a:gd name="T7" fmla="*/ 667 h 1372"/>
                  <a:gd name="T8" fmla="*/ 263 w 1530"/>
                  <a:gd name="T9" fmla="*/ 292 h 1372"/>
                  <a:gd name="T10" fmla="*/ 0 w 1530"/>
                  <a:gd name="T11" fmla="*/ 0 h 1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0" h="1372">
                    <a:moveTo>
                      <a:pt x="1530" y="1372"/>
                    </a:moveTo>
                    <a:cubicBezTo>
                      <a:pt x="1457" y="1330"/>
                      <a:pt x="1384" y="1288"/>
                      <a:pt x="1290" y="1222"/>
                    </a:cubicBezTo>
                    <a:cubicBezTo>
                      <a:pt x="1196" y="1156"/>
                      <a:pt x="1079" y="1067"/>
                      <a:pt x="968" y="975"/>
                    </a:cubicBezTo>
                    <a:cubicBezTo>
                      <a:pt x="857" y="883"/>
                      <a:pt x="740" y="781"/>
                      <a:pt x="623" y="667"/>
                    </a:cubicBezTo>
                    <a:cubicBezTo>
                      <a:pt x="506" y="553"/>
                      <a:pt x="367" y="403"/>
                      <a:pt x="263" y="292"/>
                    </a:cubicBezTo>
                    <a:cubicBezTo>
                      <a:pt x="159" y="181"/>
                      <a:pt x="79" y="90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14" name="Freeform 98"/>
              <p:cNvSpPr>
                <a:spLocks/>
              </p:cNvSpPr>
              <p:nvPr/>
            </p:nvSpPr>
            <p:spPr bwMode="auto">
              <a:xfrm>
                <a:off x="2792" y="1700"/>
                <a:ext cx="664" cy="1039"/>
              </a:xfrm>
              <a:custGeom>
                <a:avLst/>
                <a:gdLst>
                  <a:gd name="T0" fmla="*/ 1013 w 1013"/>
                  <a:gd name="T1" fmla="*/ 1395 h 1395"/>
                  <a:gd name="T2" fmla="*/ 713 w 1013"/>
                  <a:gd name="T3" fmla="*/ 1088 h 1395"/>
                  <a:gd name="T4" fmla="*/ 488 w 1013"/>
                  <a:gd name="T5" fmla="*/ 788 h 1395"/>
                  <a:gd name="T6" fmla="*/ 203 w 1013"/>
                  <a:gd name="T7" fmla="*/ 390 h 1395"/>
                  <a:gd name="T8" fmla="*/ 0 w 1013"/>
                  <a:gd name="T9" fmla="*/ 0 h 1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3" h="1395">
                    <a:moveTo>
                      <a:pt x="1013" y="1395"/>
                    </a:moveTo>
                    <a:cubicBezTo>
                      <a:pt x="906" y="1292"/>
                      <a:pt x="800" y="1189"/>
                      <a:pt x="713" y="1088"/>
                    </a:cubicBezTo>
                    <a:cubicBezTo>
                      <a:pt x="626" y="987"/>
                      <a:pt x="573" y="904"/>
                      <a:pt x="488" y="788"/>
                    </a:cubicBezTo>
                    <a:cubicBezTo>
                      <a:pt x="403" y="672"/>
                      <a:pt x="284" y="521"/>
                      <a:pt x="203" y="390"/>
                    </a:cubicBezTo>
                    <a:cubicBezTo>
                      <a:pt x="122" y="259"/>
                      <a:pt x="61" y="12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15" name="Freeform 99"/>
              <p:cNvSpPr>
                <a:spLocks/>
              </p:cNvSpPr>
              <p:nvPr/>
            </p:nvSpPr>
            <p:spPr bwMode="auto">
              <a:xfrm>
                <a:off x="3210" y="1632"/>
                <a:ext cx="349" cy="1018"/>
              </a:xfrm>
              <a:custGeom>
                <a:avLst/>
                <a:gdLst>
                  <a:gd name="T0" fmla="*/ 532 w 532"/>
                  <a:gd name="T1" fmla="*/ 1365 h 1365"/>
                  <a:gd name="T2" fmla="*/ 337 w 532"/>
                  <a:gd name="T3" fmla="*/ 1028 h 1365"/>
                  <a:gd name="T4" fmla="*/ 187 w 532"/>
                  <a:gd name="T5" fmla="*/ 698 h 1365"/>
                  <a:gd name="T6" fmla="*/ 67 w 532"/>
                  <a:gd name="T7" fmla="*/ 315 h 1365"/>
                  <a:gd name="T8" fmla="*/ 0 w 532"/>
                  <a:gd name="T9" fmla="*/ 0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1365">
                    <a:moveTo>
                      <a:pt x="532" y="1365"/>
                    </a:moveTo>
                    <a:cubicBezTo>
                      <a:pt x="463" y="1252"/>
                      <a:pt x="394" y="1139"/>
                      <a:pt x="337" y="1028"/>
                    </a:cubicBezTo>
                    <a:cubicBezTo>
                      <a:pt x="280" y="917"/>
                      <a:pt x="232" y="817"/>
                      <a:pt x="187" y="698"/>
                    </a:cubicBezTo>
                    <a:cubicBezTo>
                      <a:pt x="142" y="579"/>
                      <a:pt x="98" y="431"/>
                      <a:pt x="67" y="315"/>
                    </a:cubicBezTo>
                    <a:cubicBezTo>
                      <a:pt x="36" y="199"/>
                      <a:pt x="18" y="9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16" name="Freeform 100"/>
              <p:cNvSpPr>
                <a:spLocks/>
              </p:cNvSpPr>
              <p:nvPr/>
            </p:nvSpPr>
            <p:spPr bwMode="auto">
              <a:xfrm>
                <a:off x="3893" y="1461"/>
                <a:ext cx="280" cy="1010"/>
              </a:xfrm>
              <a:custGeom>
                <a:avLst/>
                <a:gdLst>
                  <a:gd name="T0" fmla="*/ 0 w 428"/>
                  <a:gd name="T1" fmla="*/ 1357 h 1357"/>
                  <a:gd name="T2" fmla="*/ 53 w 428"/>
                  <a:gd name="T3" fmla="*/ 982 h 1357"/>
                  <a:gd name="T4" fmla="*/ 143 w 428"/>
                  <a:gd name="T5" fmla="*/ 570 h 1357"/>
                  <a:gd name="T6" fmla="*/ 300 w 428"/>
                  <a:gd name="T7" fmla="*/ 195 h 1357"/>
                  <a:gd name="T8" fmla="*/ 428 w 428"/>
                  <a:gd name="T9" fmla="*/ 0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1357">
                    <a:moveTo>
                      <a:pt x="0" y="1357"/>
                    </a:moveTo>
                    <a:cubicBezTo>
                      <a:pt x="14" y="1235"/>
                      <a:pt x="29" y="1113"/>
                      <a:pt x="53" y="982"/>
                    </a:cubicBezTo>
                    <a:cubicBezTo>
                      <a:pt x="77" y="851"/>
                      <a:pt x="102" y="701"/>
                      <a:pt x="143" y="570"/>
                    </a:cubicBezTo>
                    <a:cubicBezTo>
                      <a:pt x="184" y="439"/>
                      <a:pt x="253" y="290"/>
                      <a:pt x="300" y="195"/>
                    </a:cubicBezTo>
                    <a:cubicBezTo>
                      <a:pt x="347" y="100"/>
                      <a:pt x="387" y="50"/>
                      <a:pt x="428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17" name="Freeform 101"/>
              <p:cNvSpPr>
                <a:spLocks/>
              </p:cNvSpPr>
              <p:nvPr/>
            </p:nvSpPr>
            <p:spPr bwMode="auto">
              <a:xfrm>
                <a:off x="4679" y="1998"/>
                <a:ext cx="550" cy="279"/>
              </a:xfrm>
              <a:custGeom>
                <a:avLst/>
                <a:gdLst>
                  <a:gd name="T0" fmla="*/ 0 w 840"/>
                  <a:gd name="T1" fmla="*/ 375 h 375"/>
                  <a:gd name="T2" fmla="*/ 300 w 840"/>
                  <a:gd name="T3" fmla="*/ 195 h 375"/>
                  <a:gd name="T4" fmla="*/ 840 w 840"/>
                  <a:gd name="T5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0" h="375">
                    <a:moveTo>
                      <a:pt x="0" y="375"/>
                    </a:moveTo>
                    <a:cubicBezTo>
                      <a:pt x="80" y="316"/>
                      <a:pt x="160" y="257"/>
                      <a:pt x="300" y="195"/>
                    </a:cubicBezTo>
                    <a:cubicBezTo>
                      <a:pt x="440" y="133"/>
                      <a:pt x="640" y="66"/>
                      <a:pt x="84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18" name="Freeform 102"/>
              <p:cNvSpPr>
                <a:spLocks/>
              </p:cNvSpPr>
              <p:nvPr/>
            </p:nvSpPr>
            <p:spPr bwMode="auto">
              <a:xfrm>
                <a:off x="3198" y="2191"/>
                <a:ext cx="2019" cy="1032"/>
              </a:xfrm>
              <a:custGeom>
                <a:avLst/>
                <a:gdLst>
                  <a:gd name="T0" fmla="*/ 0 w 3082"/>
                  <a:gd name="T1" fmla="*/ 1387 h 1387"/>
                  <a:gd name="T2" fmla="*/ 75 w 3082"/>
                  <a:gd name="T3" fmla="*/ 1102 h 1387"/>
                  <a:gd name="T4" fmla="*/ 270 w 3082"/>
                  <a:gd name="T5" fmla="*/ 825 h 1387"/>
                  <a:gd name="T6" fmla="*/ 660 w 3082"/>
                  <a:gd name="T7" fmla="*/ 540 h 1387"/>
                  <a:gd name="T8" fmla="*/ 1035 w 3082"/>
                  <a:gd name="T9" fmla="*/ 375 h 1387"/>
                  <a:gd name="T10" fmla="*/ 1485 w 3082"/>
                  <a:gd name="T11" fmla="*/ 247 h 1387"/>
                  <a:gd name="T12" fmla="*/ 2205 w 3082"/>
                  <a:gd name="T13" fmla="*/ 120 h 1387"/>
                  <a:gd name="T14" fmla="*/ 3082 w 3082"/>
                  <a:gd name="T15" fmla="*/ 0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82" h="1387">
                    <a:moveTo>
                      <a:pt x="0" y="1387"/>
                    </a:moveTo>
                    <a:cubicBezTo>
                      <a:pt x="15" y="1291"/>
                      <a:pt x="30" y="1196"/>
                      <a:pt x="75" y="1102"/>
                    </a:cubicBezTo>
                    <a:cubicBezTo>
                      <a:pt x="120" y="1008"/>
                      <a:pt x="172" y="919"/>
                      <a:pt x="270" y="825"/>
                    </a:cubicBezTo>
                    <a:cubicBezTo>
                      <a:pt x="368" y="731"/>
                      <a:pt x="533" y="615"/>
                      <a:pt x="660" y="540"/>
                    </a:cubicBezTo>
                    <a:cubicBezTo>
                      <a:pt x="787" y="465"/>
                      <a:pt x="898" y="424"/>
                      <a:pt x="1035" y="375"/>
                    </a:cubicBezTo>
                    <a:cubicBezTo>
                      <a:pt x="1172" y="326"/>
                      <a:pt x="1290" y="289"/>
                      <a:pt x="1485" y="247"/>
                    </a:cubicBezTo>
                    <a:cubicBezTo>
                      <a:pt x="1680" y="205"/>
                      <a:pt x="1939" y="161"/>
                      <a:pt x="2205" y="120"/>
                    </a:cubicBezTo>
                    <a:cubicBezTo>
                      <a:pt x="2471" y="79"/>
                      <a:pt x="2776" y="39"/>
                      <a:pt x="3082" y="0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</p:grpSp>
      </p:grpSp>
      <p:grpSp>
        <p:nvGrpSpPr>
          <p:cNvPr id="60519" name="Group 103"/>
          <p:cNvGrpSpPr>
            <a:grpSpLocks/>
          </p:cNvGrpSpPr>
          <p:nvPr/>
        </p:nvGrpSpPr>
        <p:grpSpPr bwMode="auto">
          <a:xfrm>
            <a:off x="900113" y="2352675"/>
            <a:ext cx="7615237" cy="3440113"/>
            <a:chOff x="-2399" y="1491"/>
            <a:chExt cx="4797" cy="2167"/>
          </a:xfrm>
        </p:grpSpPr>
        <p:sp>
          <p:nvSpPr>
            <p:cNvPr id="60520" name="Line 104"/>
            <p:cNvSpPr>
              <a:spLocks noChangeShapeType="1"/>
            </p:cNvSpPr>
            <p:nvPr/>
          </p:nvSpPr>
          <p:spPr bwMode="auto">
            <a:xfrm>
              <a:off x="358" y="3282"/>
              <a:ext cx="0" cy="376"/>
            </a:xfrm>
            <a:prstGeom prst="line">
              <a:avLst/>
            </a:prstGeom>
            <a:noFill/>
            <a:ln w="9525">
              <a:solidFill>
                <a:srgbClr val="FFFF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grpSp>
          <p:nvGrpSpPr>
            <p:cNvPr id="60521" name="Group 105"/>
            <p:cNvGrpSpPr>
              <a:grpSpLocks/>
            </p:cNvGrpSpPr>
            <p:nvPr/>
          </p:nvGrpSpPr>
          <p:grpSpPr bwMode="auto">
            <a:xfrm>
              <a:off x="-2399" y="1491"/>
              <a:ext cx="4797" cy="1803"/>
              <a:chOff x="442" y="1420"/>
              <a:chExt cx="4797" cy="1803"/>
            </a:xfrm>
          </p:grpSpPr>
          <p:sp>
            <p:nvSpPr>
              <p:cNvPr id="60522" name="Freeform 106"/>
              <p:cNvSpPr>
                <a:spLocks/>
              </p:cNvSpPr>
              <p:nvPr/>
            </p:nvSpPr>
            <p:spPr bwMode="auto">
              <a:xfrm>
                <a:off x="3628" y="1556"/>
                <a:ext cx="96" cy="976"/>
              </a:xfrm>
              <a:custGeom>
                <a:avLst/>
                <a:gdLst>
                  <a:gd name="T0" fmla="*/ 148 w 148"/>
                  <a:gd name="T1" fmla="*/ 1308 h 1308"/>
                  <a:gd name="T2" fmla="*/ 73 w 148"/>
                  <a:gd name="T3" fmla="*/ 1050 h 1308"/>
                  <a:gd name="T4" fmla="*/ 10 w 148"/>
                  <a:gd name="T5" fmla="*/ 648 h 1308"/>
                  <a:gd name="T6" fmla="*/ 13 w 148"/>
                  <a:gd name="T7" fmla="*/ 240 h 1308"/>
                  <a:gd name="T8" fmla="*/ 43 w 148"/>
                  <a:gd name="T9" fmla="*/ 0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308">
                    <a:moveTo>
                      <a:pt x="148" y="1308"/>
                    </a:moveTo>
                    <a:cubicBezTo>
                      <a:pt x="122" y="1234"/>
                      <a:pt x="96" y="1160"/>
                      <a:pt x="73" y="1050"/>
                    </a:cubicBezTo>
                    <a:cubicBezTo>
                      <a:pt x="50" y="940"/>
                      <a:pt x="20" y="783"/>
                      <a:pt x="10" y="648"/>
                    </a:cubicBezTo>
                    <a:cubicBezTo>
                      <a:pt x="0" y="513"/>
                      <a:pt x="8" y="348"/>
                      <a:pt x="13" y="240"/>
                    </a:cubicBezTo>
                    <a:cubicBezTo>
                      <a:pt x="18" y="132"/>
                      <a:pt x="30" y="66"/>
                      <a:pt x="43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23" name="Freeform 107"/>
              <p:cNvSpPr>
                <a:spLocks/>
              </p:cNvSpPr>
              <p:nvPr/>
            </p:nvSpPr>
            <p:spPr bwMode="auto">
              <a:xfrm>
                <a:off x="4178" y="1420"/>
                <a:ext cx="1061" cy="969"/>
              </a:xfrm>
              <a:custGeom>
                <a:avLst/>
                <a:gdLst>
                  <a:gd name="T0" fmla="*/ 0 w 1620"/>
                  <a:gd name="T1" fmla="*/ 1298 h 1298"/>
                  <a:gd name="T2" fmla="*/ 158 w 1620"/>
                  <a:gd name="T3" fmla="*/ 1005 h 1298"/>
                  <a:gd name="T4" fmla="*/ 405 w 1620"/>
                  <a:gd name="T5" fmla="*/ 698 h 1298"/>
                  <a:gd name="T6" fmla="*/ 765 w 1620"/>
                  <a:gd name="T7" fmla="*/ 398 h 1298"/>
                  <a:gd name="T8" fmla="*/ 1245 w 1620"/>
                  <a:gd name="T9" fmla="*/ 128 h 1298"/>
                  <a:gd name="T10" fmla="*/ 1620 w 1620"/>
                  <a:gd name="T11" fmla="*/ 0 h 1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0" h="1298">
                    <a:moveTo>
                      <a:pt x="0" y="1298"/>
                    </a:moveTo>
                    <a:cubicBezTo>
                      <a:pt x="45" y="1201"/>
                      <a:pt x="91" y="1105"/>
                      <a:pt x="158" y="1005"/>
                    </a:cubicBezTo>
                    <a:cubicBezTo>
                      <a:pt x="225" y="905"/>
                      <a:pt x="304" y="799"/>
                      <a:pt x="405" y="698"/>
                    </a:cubicBezTo>
                    <a:cubicBezTo>
                      <a:pt x="506" y="597"/>
                      <a:pt x="625" y="493"/>
                      <a:pt x="765" y="398"/>
                    </a:cubicBezTo>
                    <a:cubicBezTo>
                      <a:pt x="905" y="303"/>
                      <a:pt x="1103" y="194"/>
                      <a:pt x="1245" y="128"/>
                    </a:cubicBezTo>
                    <a:cubicBezTo>
                      <a:pt x="1387" y="62"/>
                      <a:pt x="1503" y="31"/>
                      <a:pt x="162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24" name="Freeform 108"/>
              <p:cNvSpPr>
                <a:spLocks/>
              </p:cNvSpPr>
              <p:nvPr/>
            </p:nvSpPr>
            <p:spPr bwMode="auto">
              <a:xfrm>
                <a:off x="3195" y="2187"/>
                <a:ext cx="2034" cy="1029"/>
              </a:xfrm>
              <a:custGeom>
                <a:avLst/>
                <a:gdLst>
                  <a:gd name="T0" fmla="*/ 0 w 2034"/>
                  <a:gd name="T1" fmla="*/ 1029 h 1029"/>
                  <a:gd name="T2" fmla="*/ 21 w 2034"/>
                  <a:gd name="T3" fmla="*/ 915 h 1029"/>
                  <a:gd name="T4" fmla="*/ 63 w 2034"/>
                  <a:gd name="T5" fmla="*/ 786 h 1029"/>
                  <a:gd name="T6" fmla="*/ 135 w 2034"/>
                  <a:gd name="T7" fmla="*/ 666 h 1029"/>
                  <a:gd name="T8" fmla="*/ 201 w 2034"/>
                  <a:gd name="T9" fmla="*/ 591 h 1029"/>
                  <a:gd name="T10" fmla="*/ 303 w 2034"/>
                  <a:gd name="T11" fmla="*/ 498 h 1029"/>
                  <a:gd name="T12" fmla="*/ 390 w 2034"/>
                  <a:gd name="T13" fmla="*/ 435 h 1029"/>
                  <a:gd name="T14" fmla="*/ 495 w 2034"/>
                  <a:gd name="T15" fmla="*/ 366 h 1029"/>
                  <a:gd name="T16" fmla="*/ 669 w 2034"/>
                  <a:gd name="T17" fmla="*/ 285 h 1029"/>
                  <a:gd name="T18" fmla="*/ 828 w 2034"/>
                  <a:gd name="T19" fmla="*/ 228 h 1029"/>
                  <a:gd name="T20" fmla="*/ 1035 w 2034"/>
                  <a:gd name="T21" fmla="*/ 174 h 1029"/>
                  <a:gd name="T22" fmla="*/ 1302 w 2034"/>
                  <a:gd name="T23" fmla="*/ 117 h 1029"/>
                  <a:gd name="T24" fmla="*/ 1632 w 2034"/>
                  <a:gd name="T25" fmla="*/ 63 h 1029"/>
                  <a:gd name="T26" fmla="*/ 2034 w 2034"/>
                  <a:gd name="T27" fmla="*/ 0 h 1029"/>
                  <a:gd name="T28" fmla="*/ 2034 w 2034"/>
                  <a:gd name="T29" fmla="*/ 1014 h 1029"/>
                  <a:gd name="T30" fmla="*/ 0 w 2034"/>
                  <a:gd name="T31" fmla="*/ 1029 h 1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4" h="1029">
                    <a:moveTo>
                      <a:pt x="0" y="1029"/>
                    </a:moveTo>
                    <a:lnTo>
                      <a:pt x="21" y="915"/>
                    </a:lnTo>
                    <a:lnTo>
                      <a:pt x="63" y="786"/>
                    </a:lnTo>
                    <a:lnTo>
                      <a:pt x="135" y="666"/>
                    </a:lnTo>
                    <a:lnTo>
                      <a:pt x="201" y="591"/>
                    </a:lnTo>
                    <a:lnTo>
                      <a:pt x="303" y="498"/>
                    </a:lnTo>
                    <a:lnTo>
                      <a:pt x="390" y="435"/>
                    </a:lnTo>
                    <a:lnTo>
                      <a:pt x="495" y="366"/>
                    </a:lnTo>
                    <a:lnTo>
                      <a:pt x="669" y="285"/>
                    </a:lnTo>
                    <a:lnTo>
                      <a:pt x="828" y="228"/>
                    </a:lnTo>
                    <a:lnTo>
                      <a:pt x="1035" y="174"/>
                    </a:lnTo>
                    <a:lnTo>
                      <a:pt x="1302" y="117"/>
                    </a:lnTo>
                    <a:lnTo>
                      <a:pt x="1632" y="63"/>
                    </a:lnTo>
                    <a:lnTo>
                      <a:pt x="2034" y="0"/>
                    </a:lnTo>
                    <a:lnTo>
                      <a:pt x="2034" y="1014"/>
                    </a:lnTo>
                    <a:lnTo>
                      <a:pt x="0" y="1029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25" name="Freeform 109"/>
              <p:cNvSpPr>
                <a:spLocks/>
              </p:cNvSpPr>
              <p:nvPr/>
            </p:nvSpPr>
            <p:spPr bwMode="auto">
              <a:xfrm>
                <a:off x="442" y="2477"/>
                <a:ext cx="2779" cy="642"/>
              </a:xfrm>
              <a:custGeom>
                <a:avLst/>
                <a:gdLst>
                  <a:gd name="T0" fmla="*/ 4243 w 4243"/>
                  <a:gd name="T1" fmla="*/ 862 h 862"/>
                  <a:gd name="T2" fmla="*/ 3767 w 4243"/>
                  <a:gd name="T3" fmla="*/ 798 h 862"/>
                  <a:gd name="T4" fmla="*/ 2803 w 4243"/>
                  <a:gd name="T5" fmla="*/ 643 h 862"/>
                  <a:gd name="T6" fmla="*/ 1427 w 4243"/>
                  <a:gd name="T7" fmla="*/ 360 h 862"/>
                  <a:gd name="T8" fmla="*/ 0 w 4243"/>
                  <a:gd name="T9" fmla="*/ 0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3" h="862">
                    <a:moveTo>
                      <a:pt x="4243" y="862"/>
                    </a:moveTo>
                    <a:cubicBezTo>
                      <a:pt x="4125" y="848"/>
                      <a:pt x="4007" y="835"/>
                      <a:pt x="3767" y="798"/>
                    </a:cubicBezTo>
                    <a:cubicBezTo>
                      <a:pt x="3527" y="761"/>
                      <a:pt x="3193" y="716"/>
                      <a:pt x="2803" y="643"/>
                    </a:cubicBezTo>
                    <a:cubicBezTo>
                      <a:pt x="2413" y="570"/>
                      <a:pt x="1894" y="467"/>
                      <a:pt x="1427" y="360"/>
                    </a:cubicBezTo>
                    <a:cubicBezTo>
                      <a:pt x="960" y="253"/>
                      <a:pt x="480" y="12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26" name="Freeform 110"/>
              <p:cNvSpPr>
                <a:spLocks/>
              </p:cNvSpPr>
              <p:nvPr/>
            </p:nvSpPr>
            <p:spPr bwMode="auto">
              <a:xfrm>
                <a:off x="1387" y="2225"/>
                <a:ext cx="1862" cy="812"/>
              </a:xfrm>
              <a:custGeom>
                <a:avLst/>
                <a:gdLst>
                  <a:gd name="T0" fmla="*/ 2843 w 2843"/>
                  <a:gd name="T1" fmla="*/ 1088 h 1088"/>
                  <a:gd name="T2" fmla="*/ 2295 w 2843"/>
                  <a:gd name="T3" fmla="*/ 923 h 1088"/>
                  <a:gd name="T4" fmla="*/ 1755 w 2843"/>
                  <a:gd name="T5" fmla="*/ 743 h 1088"/>
                  <a:gd name="T6" fmla="*/ 1163 w 2843"/>
                  <a:gd name="T7" fmla="*/ 540 h 1088"/>
                  <a:gd name="T8" fmla="*/ 645 w 2843"/>
                  <a:gd name="T9" fmla="*/ 323 h 1088"/>
                  <a:gd name="T10" fmla="*/ 0 w 2843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43" h="1088">
                    <a:moveTo>
                      <a:pt x="2843" y="1088"/>
                    </a:moveTo>
                    <a:cubicBezTo>
                      <a:pt x="2659" y="1034"/>
                      <a:pt x="2476" y="981"/>
                      <a:pt x="2295" y="923"/>
                    </a:cubicBezTo>
                    <a:cubicBezTo>
                      <a:pt x="2114" y="865"/>
                      <a:pt x="1944" y="807"/>
                      <a:pt x="1755" y="743"/>
                    </a:cubicBezTo>
                    <a:cubicBezTo>
                      <a:pt x="1566" y="679"/>
                      <a:pt x="1348" y="610"/>
                      <a:pt x="1163" y="540"/>
                    </a:cubicBezTo>
                    <a:cubicBezTo>
                      <a:pt x="978" y="470"/>
                      <a:pt x="839" y="413"/>
                      <a:pt x="645" y="323"/>
                    </a:cubicBezTo>
                    <a:cubicBezTo>
                      <a:pt x="451" y="233"/>
                      <a:pt x="225" y="116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27" name="Freeform 111"/>
              <p:cNvSpPr>
                <a:spLocks/>
              </p:cNvSpPr>
              <p:nvPr/>
            </p:nvSpPr>
            <p:spPr bwMode="auto">
              <a:xfrm>
                <a:off x="1888" y="1945"/>
                <a:ext cx="1405" cy="992"/>
              </a:xfrm>
              <a:custGeom>
                <a:avLst/>
                <a:gdLst>
                  <a:gd name="T0" fmla="*/ 2145 w 2145"/>
                  <a:gd name="T1" fmla="*/ 1328 h 1328"/>
                  <a:gd name="T2" fmla="*/ 1575 w 2145"/>
                  <a:gd name="T3" fmla="*/ 1050 h 1328"/>
                  <a:gd name="T4" fmla="*/ 1073 w 2145"/>
                  <a:gd name="T5" fmla="*/ 765 h 1328"/>
                  <a:gd name="T6" fmla="*/ 503 w 2145"/>
                  <a:gd name="T7" fmla="*/ 390 h 1328"/>
                  <a:gd name="T8" fmla="*/ 0 w 2145"/>
                  <a:gd name="T9" fmla="*/ 0 h 1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5" h="1328">
                    <a:moveTo>
                      <a:pt x="2145" y="1328"/>
                    </a:moveTo>
                    <a:cubicBezTo>
                      <a:pt x="1949" y="1236"/>
                      <a:pt x="1754" y="1144"/>
                      <a:pt x="1575" y="1050"/>
                    </a:cubicBezTo>
                    <a:cubicBezTo>
                      <a:pt x="1396" y="956"/>
                      <a:pt x="1252" y="875"/>
                      <a:pt x="1073" y="765"/>
                    </a:cubicBezTo>
                    <a:cubicBezTo>
                      <a:pt x="894" y="655"/>
                      <a:pt x="682" y="517"/>
                      <a:pt x="503" y="390"/>
                    </a:cubicBezTo>
                    <a:cubicBezTo>
                      <a:pt x="324" y="263"/>
                      <a:pt x="162" y="131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28" name="Freeform 112"/>
              <p:cNvSpPr>
                <a:spLocks/>
              </p:cNvSpPr>
              <p:nvPr/>
            </p:nvSpPr>
            <p:spPr bwMode="auto">
              <a:xfrm>
                <a:off x="2350" y="1819"/>
                <a:ext cx="1002" cy="1021"/>
              </a:xfrm>
              <a:custGeom>
                <a:avLst/>
                <a:gdLst>
                  <a:gd name="T0" fmla="*/ 1530 w 1530"/>
                  <a:gd name="T1" fmla="*/ 1372 h 1372"/>
                  <a:gd name="T2" fmla="*/ 1290 w 1530"/>
                  <a:gd name="T3" fmla="*/ 1222 h 1372"/>
                  <a:gd name="T4" fmla="*/ 968 w 1530"/>
                  <a:gd name="T5" fmla="*/ 975 h 1372"/>
                  <a:gd name="T6" fmla="*/ 623 w 1530"/>
                  <a:gd name="T7" fmla="*/ 667 h 1372"/>
                  <a:gd name="T8" fmla="*/ 263 w 1530"/>
                  <a:gd name="T9" fmla="*/ 292 h 1372"/>
                  <a:gd name="T10" fmla="*/ 0 w 1530"/>
                  <a:gd name="T11" fmla="*/ 0 h 1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0" h="1372">
                    <a:moveTo>
                      <a:pt x="1530" y="1372"/>
                    </a:moveTo>
                    <a:cubicBezTo>
                      <a:pt x="1457" y="1330"/>
                      <a:pt x="1384" y="1288"/>
                      <a:pt x="1290" y="1222"/>
                    </a:cubicBezTo>
                    <a:cubicBezTo>
                      <a:pt x="1196" y="1156"/>
                      <a:pt x="1079" y="1067"/>
                      <a:pt x="968" y="975"/>
                    </a:cubicBezTo>
                    <a:cubicBezTo>
                      <a:pt x="857" y="883"/>
                      <a:pt x="740" y="781"/>
                      <a:pt x="623" y="667"/>
                    </a:cubicBezTo>
                    <a:cubicBezTo>
                      <a:pt x="506" y="553"/>
                      <a:pt x="367" y="403"/>
                      <a:pt x="263" y="292"/>
                    </a:cubicBezTo>
                    <a:cubicBezTo>
                      <a:pt x="159" y="181"/>
                      <a:pt x="79" y="90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29" name="Freeform 113"/>
              <p:cNvSpPr>
                <a:spLocks/>
              </p:cNvSpPr>
              <p:nvPr/>
            </p:nvSpPr>
            <p:spPr bwMode="auto">
              <a:xfrm>
                <a:off x="2792" y="1700"/>
                <a:ext cx="664" cy="1039"/>
              </a:xfrm>
              <a:custGeom>
                <a:avLst/>
                <a:gdLst>
                  <a:gd name="T0" fmla="*/ 1013 w 1013"/>
                  <a:gd name="T1" fmla="*/ 1395 h 1395"/>
                  <a:gd name="T2" fmla="*/ 713 w 1013"/>
                  <a:gd name="T3" fmla="*/ 1088 h 1395"/>
                  <a:gd name="T4" fmla="*/ 488 w 1013"/>
                  <a:gd name="T5" fmla="*/ 788 h 1395"/>
                  <a:gd name="T6" fmla="*/ 203 w 1013"/>
                  <a:gd name="T7" fmla="*/ 390 h 1395"/>
                  <a:gd name="T8" fmla="*/ 0 w 1013"/>
                  <a:gd name="T9" fmla="*/ 0 h 1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3" h="1395">
                    <a:moveTo>
                      <a:pt x="1013" y="1395"/>
                    </a:moveTo>
                    <a:cubicBezTo>
                      <a:pt x="906" y="1292"/>
                      <a:pt x="800" y="1189"/>
                      <a:pt x="713" y="1088"/>
                    </a:cubicBezTo>
                    <a:cubicBezTo>
                      <a:pt x="626" y="987"/>
                      <a:pt x="573" y="904"/>
                      <a:pt x="488" y="788"/>
                    </a:cubicBezTo>
                    <a:cubicBezTo>
                      <a:pt x="403" y="672"/>
                      <a:pt x="284" y="521"/>
                      <a:pt x="203" y="390"/>
                    </a:cubicBezTo>
                    <a:cubicBezTo>
                      <a:pt x="122" y="259"/>
                      <a:pt x="61" y="12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30" name="Freeform 114"/>
              <p:cNvSpPr>
                <a:spLocks/>
              </p:cNvSpPr>
              <p:nvPr/>
            </p:nvSpPr>
            <p:spPr bwMode="auto">
              <a:xfrm>
                <a:off x="3210" y="1632"/>
                <a:ext cx="349" cy="1018"/>
              </a:xfrm>
              <a:custGeom>
                <a:avLst/>
                <a:gdLst>
                  <a:gd name="T0" fmla="*/ 532 w 532"/>
                  <a:gd name="T1" fmla="*/ 1365 h 1365"/>
                  <a:gd name="T2" fmla="*/ 337 w 532"/>
                  <a:gd name="T3" fmla="*/ 1028 h 1365"/>
                  <a:gd name="T4" fmla="*/ 187 w 532"/>
                  <a:gd name="T5" fmla="*/ 698 h 1365"/>
                  <a:gd name="T6" fmla="*/ 67 w 532"/>
                  <a:gd name="T7" fmla="*/ 315 h 1365"/>
                  <a:gd name="T8" fmla="*/ 0 w 532"/>
                  <a:gd name="T9" fmla="*/ 0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1365">
                    <a:moveTo>
                      <a:pt x="532" y="1365"/>
                    </a:moveTo>
                    <a:cubicBezTo>
                      <a:pt x="463" y="1252"/>
                      <a:pt x="394" y="1139"/>
                      <a:pt x="337" y="1028"/>
                    </a:cubicBezTo>
                    <a:cubicBezTo>
                      <a:pt x="280" y="917"/>
                      <a:pt x="232" y="817"/>
                      <a:pt x="187" y="698"/>
                    </a:cubicBezTo>
                    <a:cubicBezTo>
                      <a:pt x="142" y="579"/>
                      <a:pt x="98" y="431"/>
                      <a:pt x="67" y="315"/>
                    </a:cubicBezTo>
                    <a:cubicBezTo>
                      <a:pt x="36" y="199"/>
                      <a:pt x="18" y="99"/>
                      <a:pt x="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31" name="Freeform 115"/>
              <p:cNvSpPr>
                <a:spLocks/>
              </p:cNvSpPr>
              <p:nvPr/>
            </p:nvSpPr>
            <p:spPr bwMode="auto">
              <a:xfrm>
                <a:off x="3893" y="1461"/>
                <a:ext cx="280" cy="1010"/>
              </a:xfrm>
              <a:custGeom>
                <a:avLst/>
                <a:gdLst>
                  <a:gd name="T0" fmla="*/ 0 w 428"/>
                  <a:gd name="T1" fmla="*/ 1357 h 1357"/>
                  <a:gd name="T2" fmla="*/ 53 w 428"/>
                  <a:gd name="T3" fmla="*/ 982 h 1357"/>
                  <a:gd name="T4" fmla="*/ 143 w 428"/>
                  <a:gd name="T5" fmla="*/ 570 h 1357"/>
                  <a:gd name="T6" fmla="*/ 300 w 428"/>
                  <a:gd name="T7" fmla="*/ 195 h 1357"/>
                  <a:gd name="T8" fmla="*/ 428 w 428"/>
                  <a:gd name="T9" fmla="*/ 0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1357">
                    <a:moveTo>
                      <a:pt x="0" y="1357"/>
                    </a:moveTo>
                    <a:cubicBezTo>
                      <a:pt x="14" y="1235"/>
                      <a:pt x="29" y="1113"/>
                      <a:pt x="53" y="982"/>
                    </a:cubicBezTo>
                    <a:cubicBezTo>
                      <a:pt x="77" y="851"/>
                      <a:pt x="102" y="701"/>
                      <a:pt x="143" y="570"/>
                    </a:cubicBezTo>
                    <a:cubicBezTo>
                      <a:pt x="184" y="439"/>
                      <a:pt x="253" y="290"/>
                      <a:pt x="300" y="195"/>
                    </a:cubicBezTo>
                    <a:cubicBezTo>
                      <a:pt x="347" y="100"/>
                      <a:pt x="387" y="50"/>
                      <a:pt x="428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32" name="Freeform 116"/>
              <p:cNvSpPr>
                <a:spLocks/>
              </p:cNvSpPr>
              <p:nvPr/>
            </p:nvSpPr>
            <p:spPr bwMode="auto">
              <a:xfrm>
                <a:off x="4679" y="1998"/>
                <a:ext cx="550" cy="279"/>
              </a:xfrm>
              <a:custGeom>
                <a:avLst/>
                <a:gdLst>
                  <a:gd name="T0" fmla="*/ 0 w 840"/>
                  <a:gd name="T1" fmla="*/ 375 h 375"/>
                  <a:gd name="T2" fmla="*/ 300 w 840"/>
                  <a:gd name="T3" fmla="*/ 195 h 375"/>
                  <a:gd name="T4" fmla="*/ 840 w 840"/>
                  <a:gd name="T5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0" h="375">
                    <a:moveTo>
                      <a:pt x="0" y="375"/>
                    </a:moveTo>
                    <a:cubicBezTo>
                      <a:pt x="80" y="316"/>
                      <a:pt x="160" y="257"/>
                      <a:pt x="300" y="195"/>
                    </a:cubicBezTo>
                    <a:cubicBezTo>
                      <a:pt x="440" y="133"/>
                      <a:pt x="640" y="66"/>
                      <a:pt x="840" y="0"/>
                    </a:cubicBezTo>
                  </a:path>
                </a:pathLst>
              </a:custGeom>
              <a:noFill/>
              <a:ln w="12700" cmpd="sng">
                <a:solidFill>
                  <a:srgbClr val="FFFF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60533" name="Freeform 117"/>
              <p:cNvSpPr>
                <a:spLocks/>
              </p:cNvSpPr>
              <p:nvPr/>
            </p:nvSpPr>
            <p:spPr bwMode="auto">
              <a:xfrm>
                <a:off x="3198" y="2191"/>
                <a:ext cx="2019" cy="1032"/>
              </a:xfrm>
              <a:custGeom>
                <a:avLst/>
                <a:gdLst>
                  <a:gd name="T0" fmla="*/ 0 w 3082"/>
                  <a:gd name="T1" fmla="*/ 1387 h 1387"/>
                  <a:gd name="T2" fmla="*/ 75 w 3082"/>
                  <a:gd name="T3" fmla="*/ 1102 h 1387"/>
                  <a:gd name="T4" fmla="*/ 270 w 3082"/>
                  <a:gd name="T5" fmla="*/ 825 h 1387"/>
                  <a:gd name="T6" fmla="*/ 660 w 3082"/>
                  <a:gd name="T7" fmla="*/ 540 h 1387"/>
                  <a:gd name="T8" fmla="*/ 1035 w 3082"/>
                  <a:gd name="T9" fmla="*/ 375 h 1387"/>
                  <a:gd name="T10" fmla="*/ 1485 w 3082"/>
                  <a:gd name="T11" fmla="*/ 247 h 1387"/>
                  <a:gd name="T12" fmla="*/ 2205 w 3082"/>
                  <a:gd name="T13" fmla="*/ 120 h 1387"/>
                  <a:gd name="T14" fmla="*/ 3082 w 3082"/>
                  <a:gd name="T15" fmla="*/ 0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82" h="1387">
                    <a:moveTo>
                      <a:pt x="0" y="1387"/>
                    </a:moveTo>
                    <a:cubicBezTo>
                      <a:pt x="15" y="1291"/>
                      <a:pt x="30" y="1196"/>
                      <a:pt x="75" y="1102"/>
                    </a:cubicBezTo>
                    <a:cubicBezTo>
                      <a:pt x="120" y="1008"/>
                      <a:pt x="172" y="919"/>
                      <a:pt x="270" y="825"/>
                    </a:cubicBezTo>
                    <a:cubicBezTo>
                      <a:pt x="368" y="731"/>
                      <a:pt x="533" y="615"/>
                      <a:pt x="660" y="540"/>
                    </a:cubicBezTo>
                    <a:cubicBezTo>
                      <a:pt x="787" y="465"/>
                      <a:pt x="898" y="424"/>
                      <a:pt x="1035" y="375"/>
                    </a:cubicBezTo>
                    <a:cubicBezTo>
                      <a:pt x="1172" y="326"/>
                      <a:pt x="1290" y="289"/>
                      <a:pt x="1485" y="247"/>
                    </a:cubicBezTo>
                    <a:cubicBezTo>
                      <a:pt x="1680" y="205"/>
                      <a:pt x="1939" y="161"/>
                      <a:pt x="2205" y="120"/>
                    </a:cubicBezTo>
                    <a:cubicBezTo>
                      <a:pt x="2471" y="79"/>
                      <a:pt x="2776" y="39"/>
                      <a:pt x="3082" y="0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</p:grpSp>
      </p:grpSp>
      <p:sp>
        <p:nvSpPr>
          <p:cNvPr id="60455" name="Oval 39"/>
          <p:cNvSpPr>
            <a:spLocks noChangeArrowheads="1"/>
          </p:cNvSpPr>
          <p:nvPr/>
        </p:nvSpPr>
        <p:spPr bwMode="auto">
          <a:xfrm>
            <a:off x="2606675" y="2868613"/>
            <a:ext cx="149225" cy="144462"/>
          </a:xfrm>
          <a:prstGeom prst="ellipse">
            <a:avLst/>
          </a:prstGeom>
          <a:solidFill>
            <a:srgbClr val="00FF00"/>
          </a:solidFill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60579" name="Line 163"/>
          <p:cNvSpPr>
            <a:spLocks noChangeShapeType="1"/>
          </p:cNvSpPr>
          <p:nvPr/>
        </p:nvSpPr>
        <p:spPr bwMode="auto">
          <a:xfrm flipV="1">
            <a:off x="2597150" y="2941638"/>
            <a:ext cx="87313" cy="461962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583" name="Line 167"/>
          <p:cNvSpPr>
            <a:spLocks noChangeShapeType="1"/>
          </p:cNvSpPr>
          <p:nvPr/>
        </p:nvSpPr>
        <p:spPr bwMode="auto">
          <a:xfrm flipH="1" flipV="1">
            <a:off x="2462213" y="2947988"/>
            <a:ext cx="142875" cy="457200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586" name="Oval 170"/>
          <p:cNvSpPr>
            <a:spLocks noChangeArrowheads="1"/>
          </p:cNvSpPr>
          <p:nvPr/>
        </p:nvSpPr>
        <p:spPr bwMode="auto">
          <a:xfrm>
            <a:off x="2519363" y="2417763"/>
            <a:ext cx="149225" cy="144462"/>
          </a:xfrm>
          <a:prstGeom prst="ellipse">
            <a:avLst/>
          </a:prstGeom>
          <a:solidFill>
            <a:srgbClr val="00FF00"/>
          </a:solidFill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60585" name="Line 169"/>
          <p:cNvSpPr>
            <a:spLocks noChangeShapeType="1"/>
          </p:cNvSpPr>
          <p:nvPr/>
        </p:nvSpPr>
        <p:spPr bwMode="auto">
          <a:xfrm flipV="1">
            <a:off x="2466975" y="2490788"/>
            <a:ext cx="128588" cy="461962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587" name="Line 171"/>
          <p:cNvSpPr>
            <a:spLocks noChangeShapeType="1"/>
          </p:cNvSpPr>
          <p:nvPr/>
        </p:nvSpPr>
        <p:spPr bwMode="auto">
          <a:xfrm flipH="1" flipV="1">
            <a:off x="2379663" y="3051175"/>
            <a:ext cx="215900" cy="354013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588" name="Line 172"/>
          <p:cNvSpPr>
            <a:spLocks noChangeShapeType="1"/>
          </p:cNvSpPr>
          <p:nvPr/>
        </p:nvSpPr>
        <p:spPr bwMode="auto">
          <a:xfrm flipH="1" flipV="1">
            <a:off x="2247900" y="2665413"/>
            <a:ext cx="130175" cy="388937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590" name="Oval 174"/>
          <p:cNvSpPr>
            <a:spLocks noChangeArrowheads="1"/>
          </p:cNvSpPr>
          <p:nvPr/>
        </p:nvSpPr>
        <p:spPr bwMode="auto">
          <a:xfrm>
            <a:off x="2195513" y="2116138"/>
            <a:ext cx="149225" cy="144462"/>
          </a:xfrm>
          <a:prstGeom prst="ellipse">
            <a:avLst/>
          </a:prstGeom>
          <a:solidFill>
            <a:srgbClr val="00FF00"/>
          </a:solidFill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60589" name="Line 173"/>
          <p:cNvSpPr>
            <a:spLocks noChangeShapeType="1"/>
          </p:cNvSpPr>
          <p:nvPr/>
        </p:nvSpPr>
        <p:spPr bwMode="auto">
          <a:xfrm flipV="1">
            <a:off x="2247900" y="2181225"/>
            <a:ext cx="19050" cy="485775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591" name="Line 175"/>
          <p:cNvSpPr>
            <a:spLocks noChangeShapeType="1"/>
          </p:cNvSpPr>
          <p:nvPr/>
        </p:nvSpPr>
        <p:spPr bwMode="auto">
          <a:xfrm flipH="1" flipV="1">
            <a:off x="2301875" y="3130550"/>
            <a:ext cx="298450" cy="274638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592" name="Line 176"/>
          <p:cNvSpPr>
            <a:spLocks noChangeShapeType="1"/>
          </p:cNvSpPr>
          <p:nvPr/>
        </p:nvSpPr>
        <p:spPr bwMode="auto">
          <a:xfrm flipH="1" flipV="1">
            <a:off x="2081213" y="2828925"/>
            <a:ext cx="219075" cy="300038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593" name="Line 177"/>
          <p:cNvSpPr>
            <a:spLocks noChangeShapeType="1"/>
          </p:cNvSpPr>
          <p:nvPr/>
        </p:nvSpPr>
        <p:spPr bwMode="auto">
          <a:xfrm flipH="1" flipV="1">
            <a:off x="1911350" y="2419350"/>
            <a:ext cx="171450" cy="409575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596" name="Oval 180"/>
          <p:cNvSpPr>
            <a:spLocks noChangeArrowheads="1"/>
          </p:cNvSpPr>
          <p:nvPr/>
        </p:nvSpPr>
        <p:spPr bwMode="auto">
          <a:xfrm>
            <a:off x="1822450" y="1838325"/>
            <a:ext cx="149225" cy="144463"/>
          </a:xfrm>
          <a:prstGeom prst="ellipse">
            <a:avLst/>
          </a:prstGeom>
          <a:solidFill>
            <a:srgbClr val="00FF00"/>
          </a:solidFill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60595" name="Line 179"/>
          <p:cNvSpPr>
            <a:spLocks noChangeShapeType="1"/>
          </p:cNvSpPr>
          <p:nvPr/>
        </p:nvSpPr>
        <p:spPr bwMode="auto">
          <a:xfrm flipH="1" flipV="1">
            <a:off x="1893888" y="1914525"/>
            <a:ext cx="19050" cy="504825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597" name="Line 181"/>
          <p:cNvSpPr>
            <a:spLocks noChangeShapeType="1"/>
          </p:cNvSpPr>
          <p:nvPr/>
        </p:nvSpPr>
        <p:spPr bwMode="auto">
          <a:xfrm flipH="1" flipV="1">
            <a:off x="2222500" y="3203575"/>
            <a:ext cx="382588" cy="201613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434" name="Oval 18"/>
          <p:cNvSpPr>
            <a:spLocks noChangeArrowheads="1"/>
          </p:cNvSpPr>
          <p:nvPr/>
        </p:nvSpPr>
        <p:spPr bwMode="auto">
          <a:xfrm>
            <a:off x="2522538" y="3330575"/>
            <a:ext cx="149225" cy="144463"/>
          </a:xfrm>
          <a:prstGeom prst="ellipse">
            <a:avLst/>
          </a:prstGeom>
          <a:solidFill>
            <a:srgbClr val="00FF00"/>
          </a:solidFill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60604" name="Line 188"/>
          <p:cNvSpPr>
            <a:spLocks noChangeShapeType="1"/>
          </p:cNvSpPr>
          <p:nvPr/>
        </p:nvSpPr>
        <p:spPr bwMode="auto">
          <a:xfrm flipH="1" flipV="1">
            <a:off x="1963738" y="2909888"/>
            <a:ext cx="250825" cy="285750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605" name="Line 189"/>
          <p:cNvSpPr>
            <a:spLocks noChangeShapeType="1"/>
          </p:cNvSpPr>
          <p:nvPr/>
        </p:nvSpPr>
        <p:spPr bwMode="auto">
          <a:xfrm flipH="1" flipV="1">
            <a:off x="1785938" y="2571750"/>
            <a:ext cx="176212" cy="338138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606" name="Line 190"/>
          <p:cNvSpPr>
            <a:spLocks noChangeShapeType="1"/>
          </p:cNvSpPr>
          <p:nvPr/>
        </p:nvSpPr>
        <p:spPr bwMode="auto">
          <a:xfrm flipH="1" flipV="1">
            <a:off x="1652588" y="2157413"/>
            <a:ext cx="133350" cy="414337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60607" name="Line 191"/>
          <p:cNvSpPr>
            <a:spLocks noChangeShapeType="1"/>
          </p:cNvSpPr>
          <p:nvPr/>
        </p:nvSpPr>
        <p:spPr bwMode="auto">
          <a:xfrm flipH="1" flipV="1">
            <a:off x="1566863" y="1757363"/>
            <a:ext cx="85725" cy="395287"/>
          </a:xfrm>
          <a:prstGeom prst="line">
            <a:avLst/>
          </a:prstGeom>
          <a:noFill/>
          <a:ln w="9525">
            <a:solidFill>
              <a:srgbClr val="FE242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grpSp>
        <p:nvGrpSpPr>
          <p:cNvPr id="60456" name="Group 40"/>
          <p:cNvGrpSpPr>
            <a:grpSpLocks/>
          </p:cNvGrpSpPr>
          <p:nvPr/>
        </p:nvGrpSpPr>
        <p:grpSpPr bwMode="auto">
          <a:xfrm>
            <a:off x="565150" y="5772150"/>
            <a:ext cx="4714875" cy="0"/>
            <a:chOff x="1632" y="2148"/>
            <a:chExt cx="2970" cy="0"/>
          </a:xfrm>
        </p:grpSpPr>
        <p:sp>
          <p:nvSpPr>
            <p:cNvPr id="60435" name="Line 19"/>
            <p:cNvSpPr>
              <a:spLocks noChangeShapeType="1"/>
            </p:cNvSpPr>
            <p:nvPr/>
          </p:nvSpPr>
          <p:spPr bwMode="auto">
            <a:xfrm flipH="1">
              <a:off x="4008" y="2148"/>
              <a:ext cx="594" cy="0"/>
            </a:xfrm>
            <a:prstGeom prst="line">
              <a:avLst/>
            </a:prstGeom>
            <a:noFill/>
            <a:ln w="76200">
              <a:solidFill>
                <a:srgbClr val="FE242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60436" name="Line 20"/>
            <p:cNvSpPr>
              <a:spLocks noChangeShapeType="1"/>
            </p:cNvSpPr>
            <p:nvPr/>
          </p:nvSpPr>
          <p:spPr bwMode="auto">
            <a:xfrm flipH="1">
              <a:off x="3414" y="2148"/>
              <a:ext cx="594" cy="0"/>
            </a:xfrm>
            <a:prstGeom prst="line">
              <a:avLst/>
            </a:prstGeom>
            <a:noFill/>
            <a:ln w="76200">
              <a:solidFill>
                <a:srgbClr val="FFFF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60437" name="Line 21"/>
            <p:cNvSpPr>
              <a:spLocks noChangeShapeType="1"/>
            </p:cNvSpPr>
            <p:nvPr/>
          </p:nvSpPr>
          <p:spPr bwMode="auto">
            <a:xfrm flipH="1">
              <a:off x="2820" y="2148"/>
              <a:ext cx="594" cy="0"/>
            </a:xfrm>
            <a:prstGeom prst="line">
              <a:avLst/>
            </a:prstGeom>
            <a:noFill/>
            <a:ln w="76200">
              <a:solidFill>
                <a:srgbClr val="FE242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60438" name="Line 22"/>
            <p:cNvSpPr>
              <a:spLocks noChangeShapeType="1"/>
            </p:cNvSpPr>
            <p:nvPr/>
          </p:nvSpPr>
          <p:spPr bwMode="auto">
            <a:xfrm flipH="1">
              <a:off x="2226" y="2148"/>
              <a:ext cx="594" cy="0"/>
            </a:xfrm>
            <a:prstGeom prst="line">
              <a:avLst/>
            </a:prstGeom>
            <a:noFill/>
            <a:ln w="76200">
              <a:solidFill>
                <a:srgbClr val="FFFF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60439" name="Line 23"/>
            <p:cNvSpPr>
              <a:spLocks noChangeShapeType="1"/>
            </p:cNvSpPr>
            <p:nvPr/>
          </p:nvSpPr>
          <p:spPr bwMode="auto">
            <a:xfrm flipH="1">
              <a:off x="1632" y="2148"/>
              <a:ext cx="594" cy="0"/>
            </a:xfrm>
            <a:prstGeom prst="line">
              <a:avLst/>
            </a:prstGeom>
            <a:noFill/>
            <a:ln w="76200">
              <a:solidFill>
                <a:srgbClr val="FE242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60609" name="Text Box 193"/>
          <p:cNvSpPr txBox="1">
            <a:spLocks noChangeArrowheads="1"/>
          </p:cNvSpPr>
          <p:nvPr/>
        </p:nvSpPr>
        <p:spPr bwMode="auto">
          <a:xfrm>
            <a:off x="685800" y="5810250"/>
            <a:ext cx="62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i="1" dirty="0">
                <a:solidFill>
                  <a:schemeClr val="tx1"/>
                </a:solidFill>
              </a:rPr>
              <a:t>-</a:t>
            </a:r>
            <a:r>
              <a:rPr lang="el-GR" sz="2400" i="1" dirty="0">
                <a:solidFill>
                  <a:schemeClr val="tx1"/>
                </a:solidFill>
                <a:cs typeface="Arial" panose="020B0604020202020204" pitchFamily="34" charset="0"/>
              </a:rPr>
              <a:t>Δ</a:t>
            </a:r>
            <a:r>
              <a:rPr lang="hu-HU" sz="2400" i="1" dirty="0">
                <a:solidFill>
                  <a:schemeClr val="tx1"/>
                </a:solidFill>
                <a:cs typeface="Arial" panose="020B0604020202020204" pitchFamily="34" charset="0"/>
              </a:rPr>
              <a:t>t</a:t>
            </a:r>
            <a:endParaRPr lang="el-GR" sz="2400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0610" name="Text Box 194"/>
          <p:cNvSpPr txBox="1">
            <a:spLocks noChangeArrowheads="1"/>
          </p:cNvSpPr>
          <p:nvPr/>
        </p:nvSpPr>
        <p:spPr bwMode="auto">
          <a:xfrm>
            <a:off x="1563688" y="5811838"/>
            <a:ext cx="847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i="1">
                <a:solidFill>
                  <a:schemeClr val="tx1"/>
                </a:solidFill>
              </a:rPr>
              <a:t>-2</a:t>
            </a:r>
            <a:r>
              <a:rPr lang="el-GR" sz="2400" i="1">
                <a:solidFill>
                  <a:schemeClr val="tx1"/>
                </a:solidFill>
                <a:cs typeface="Arial" panose="020B0604020202020204" pitchFamily="34" charset="0"/>
              </a:rPr>
              <a:t>Δ</a:t>
            </a:r>
            <a:r>
              <a:rPr lang="hu-HU" sz="2400" i="1">
                <a:solidFill>
                  <a:schemeClr val="tx1"/>
                </a:solidFill>
                <a:cs typeface="Arial" panose="020B0604020202020204" pitchFamily="34" charset="0"/>
              </a:rPr>
              <a:t>t</a:t>
            </a:r>
            <a:endParaRPr lang="el-GR" sz="2400" i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0611" name="Text Box 195"/>
          <p:cNvSpPr txBox="1">
            <a:spLocks noChangeArrowheads="1"/>
          </p:cNvSpPr>
          <p:nvPr/>
        </p:nvSpPr>
        <p:spPr bwMode="auto">
          <a:xfrm>
            <a:off x="2508250" y="5813425"/>
            <a:ext cx="847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i="1">
                <a:solidFill>
                  <a:schemeClr val="tx1"/>
                </a:solidFill>
              </a:rPr>
              <a:t>-3</a:t>
            </a:r>
            <a:r>
              <a:rPr lang="el-GR" sz="2400" i="1">
                <a:solidFill>
                  <a:schemeClr val="tx1"/>
                </a:solidFill>
                <a:cs typeface="Arial" panose="020B0604020202020204" pitchFamily="34" charset="0"/>
              </a:rPr>
              <a:t>Δ</a:t>
            </a:r>
            <a:r>
              <a:rPr lang="hu-HU" sz="2400" i="1">
                <a:solidFill>
                  <a:schemeClr val="tx1"/>
                </a:solidFill>
                <a:cs typeface="Arial" panose="020B0604020202020204" pitchFamily="34" charset="0"/>
              </a:rPr>
              <a:t>t</a:t>
            </a:r>
            <a:endParaRPr lang="el-GR" sz="2400" i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0612" name="Text Box 196"/>
          <p:cNvSpPr txBox="1">
            <a:spLocks noChangeArrowheads="1"/>
          </p:cNvSpPr>
          <p:nvPr/>
        </p:nvSpPr>
        <p:spPr bwMode="auto">
          <a:xfrm>
            <a:off x="3446463" y="5808663"/>
            <a:ext cx="847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i="1">
                <a:solidFill>
                  <a:schemeClr val="tx1"/>
                </a:solidFill>
              </a:rPr>
              <a:t>-4</a:t>
            </a:r>
            <a:r>
              <a:rPr lang="el-GR" sz="2400" i="1">
                <a:solidFill>
                  <a:schemeClr val="tx1"/>
                </a:solidFill>
                <a:cs typeface="Arial" panose="020B0604020202020204" pitchFamily="34" charset="0"/>
              </a:rPr>
              <a:t>Δ</a:t>
            </a:r>
            <a:r>
              <a:rPr lang="hu-HU" sz="2400" i="1">
                <a:solidFill>
                  <a:schemeClr val="tx1"/>
                </a:solidFill>
                <a:cs typeface="Arial" panose="020B0604020202020204" pitchFamily="34" charset="0"/>
              </a:rPr>
              <a:t>t</a:t>
            </a:r>
            <a:endParaRPr lang="el-GR" sz="2400" i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0613" name="Text Box 197"/>
          <p:cNvSpPr txBox="1">
            <a:spLocks noChangeArrowheads="1"/>
          </p:cNvSpPr>
          <p:nvPr/>
        </p:nvSpPr>
        <p:spPr bwMode="auto">
          <a:xfrm>
            <a:off x="4389438" y="5813425"/>
            <a:ext cx="847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i="1">
                <a:solidFill>
                  <a:schemeClr val="tx1"/>
                </a:solidFill>
              </a:rPr>
              <a:t>-5</a:t>
            </a:r>
            <a:r>
              <a:rPr lang="el-GR" sz="2400" i="1">
                <a:solidFill>
                  <a:schemeClr val="tx1"/>
                </a:solidFill>
                <a:cs typeface="Arial" panose="020B0604020202020204" pitchFamily="34" charset="0"/>
              </a:rPr>
              <a:t>Δ</a:t>
            </a:r>
            <a:r>
              <a:rPr lang="hu-HU" sz="2400" i="1">
                <a:solidFill>
                  <a:schemeClr val="tx1"/>
                </a:solidFill>
                <a:cs typeface="Arial" panose="020B0604020202020204" pitchFamily="34" charset="0"/>
              </a:rPr>
              <a:t>t</a:t>
            </a:r>
            <a:endParaRPr lang="el-GR" sz="2400" i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0614" name="Rectangle 198"/>
          <p:cNvSpPr>
            <a:spLocks noGrp="1" noChangeArrowheads="1"/>
          </p:cNvSpPr>
          <p:nvPr>
            <p:ph type="title"/>
          </p:nvPr>
        </p:nvSpPr>
        <p:spPr>
          <a:xfrm>
            <a:off x="457200" y="88900"/>
            <a:ext cx="8229600" cy="1143000"/>
          </a:xfrm>
          <a:noFill/>
          <a:ln/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A nyomvonal szerkesztése az instacionárius áramlásban</a:t>
            </a:r>
          </a:p>
        </p:txBody>
      </p:sp>
      <p:sp>
        <p:nvSpPr>
          <p:cNvPr id="60616" name="AutoShape 200"/>
          <p:cNvSpPr>
            <a:spLocks/>
          </p:cNvSpPr>
          <p:nvPr/>
        </p:nvSpPr>
        <p:spPr bwMode="auto">
          <a:xfrm>
            <a:off x="5014913" y="1649413"/>
            <a:ext cx="2436812" cy="727075"/>
          </a:xfrm>
          <a:prstGeom prst="borderCallout2">
            <a:avLst>
              <a:gd name="adj1" fmla="val 15722"/>
              <a:gd name="adj2" fmla="val -3125"/>
              <a:gd name="adj3" fmla="val 15722"/>
              <a:gd name="adj4" fmla="val -31856"/>
              <a:gd name="adj5" fmla="val 241046"/>
              <a:gd name="adj6" fmla="val -99088"/>
            </a:avLst>
          </a:prstGeom>
          <a:solidFill>
            <a:schemeClr val="accent1"/>
          </a:solidFill>
          <a:ln w="635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Térben rögzített megfigyelési pont!</a:t>
            </a:r>
          </a:p>
        </p:txBody>
      </p:sp>
      <p:sp>
        <p:nvSpPr>
          <p:cNvPr id="60617" name="AutoShape 201"/>
          <p:cNvSpPr>
            <a:spLocks/>
          </p:cNvSpPr>
          <p:nvPr/>
        </p:nvSpPr>
        <p:spPr bwMode="auto">
          <a:xfrm>
            <a:off x="4833938" y="3621088"/>
            <a:ext cx="2436812" cy="727075"/>
          </a:xfrm>
          <a:prstGeom prst="borderCallout2">
            <a:avLst>
              <a:gd name="adj1" fmla="val 15722"/>
              <a:gd name="adj2" fmla="val -3125"/>
              <a:gd name="adj3" fmla="val 15722"/>
              <a:gd name="adj4" fmla="val -19741"/>
              <a:gd name="adj5" fmla="val 48472"/>
              <a:gd name="adj6" fmla="val -58565"/>
            </a:avLst>
          </a:prstGeom>
          <a:solidFill>
            <a:schemeClr val="accent1"/>
          </a:solidFill>
          <a:ln w="635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profil aktuális pozíciója.</a:t>
            </a:r>
          </a:p>
        </p:txBody>
      </p:sp>
      <p:sp>
        <p:nvSpPr>
          <p:cNvPr id="60618" name="AutoShape 202"/>
          <p:cNvSpPr>
            <a:spLocks/>
          </p:cNvSpPr>
          <p:nvPr/>
        </p:nvSpPr>
        <p:spPr bwMode="auto">
          <a:xfrm>
            <a:off x="4625975" y="1984375"/>
            <a:ext cx="4281488" cy="1346200"/>
          </a:xfrm>
          <a:prstGeom prst="borderCallout2">
            <a:avLst>
              <a:gd name="adj1" fmla="val 8491"/>
              <a:gd name="adj2" fmla="val -1778"/>
              <a:gd name="adj3" fmla="val 8491"/>
              <a:gd name="adj4" fmla="val -15056"/>
              <a:gd name="adj5" fmla="val 88560"/>
              <a:gd name="adj6" fmla="val -46051"/>
            </a:avLst>
          </a:prstGeom>
          <a:solidFill>
            <a:schemeClr val="accent1"/>
          </a:solidFill>
          <a:ln w="635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pillanatnyi elmozdulás iránya mindig megegyezik a kijelölt ponton átmenő áramvonal érintőjének irányával </a:t>
            </a:r>
          </a:p>
        </p:txBody>
      </p:sp>
      <p:sp>
        <p:nvSpPr>
          <p:cNvPr id="60621" name="AutoShape 205"/>
          <p:cNvSpPr>
            <a:spLocks/>
          </p:cNvSpPr>
          <p:nvPr/>
        </p:nvSpPr>
        <p:spPr bwMode="auto">
          <a:xfrm>
            <a:off x="4841875" y="2200275"/>
            <a:ext cx="1981200" cy="474663"/>
          </a:xfrm>
          <a:prstGeom prst="borderCallout2">
            <a:avLst>
              <a:gd name="adj1" fmla="val 24079"/>
              <a:gd name="adj2" fmla="val -3847"/>
              <a:gd name="adj3" fmla="val 24079"/>
              <a:gd name="adj4" fmla="val -35255"/>
              <a:gd name="adj5" fmla="val 102343"/>
              <a:gd name="adj6" fmla="val -108495"/>
            </a:avLst>
          </a:prstGeom>
          <a:solidFill>
            <a:schemeClr val="accent1"/>
          </a:solidFill>
          <a:ln w="6350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nyomvonal. </a:t>
            </a:r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 flipV="1">
            <a:off x="452438" y="5188746"/>
            <a:ext cx="8404225" cy="20637"/>
          </a:xfrm>
          <a:prstGeom prst="line">
            <a:avLst/>
          </a:prstGeom>
          <a:noFill/>
          <a:ln w="19050">
            <a:solidFill>
              <a:srgbClr val="FE242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3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0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06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0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0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0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0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60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60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60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60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60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60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60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60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60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60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60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0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0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0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7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0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0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0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0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0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8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0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0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0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9100"/>
                            </p:stCondLst>
                            <p:childTnLst>
                              <p:par>
                                <p:cTn id="9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0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0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0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0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0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0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0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0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0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0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0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0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60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60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60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60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60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60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60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60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60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60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60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60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0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0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0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0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60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60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60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60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60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60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60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0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60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10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60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0" fill="hold"/>
                                        <p:tgtEl>
                                          <p:spTgt spid="60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0" fill="hold"/>
                                        <p:tgtEl>
                                          <p:spTgt spid="60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60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60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60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10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60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60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60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60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60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60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60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60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27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60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60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10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6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2000" fill="hold"/>
                                        <p:tgtEl>
                                          <p:spTgt spid="60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2000" fill="hold"/>
                                        <p:tgtEl>
                                          <p:spTgt spid="60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000" fill="hold"/>
                                        <p:tgtEl>
                                          <p:spTgt spid="60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0" fill="hold"/>
                                        <p:tgtEl>
                                          <p:spTgt spid="60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43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6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6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6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5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2000" fill="hold"/>
                                        <p:tgtEl>
                                          <p:spTgt spid="60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2000" fill="hold"/>
                                        <p:tgtEl>
                                          <p:spTgt spid="60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2000" fill="hold"/>
                                        <p:tgtEl>
                                          <p:spTgt spid="60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2000" fill="hold"/>
                                        <p:tgtEl>
                                          <p:spTgt spid="60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59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60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/>
                                        <p:tgtEl>
                                          <p:spTgt spid="60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2" dur="10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6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6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2000" fill="hold"/>
                                        <p:tgtEl>
                                          <p:spTgt spid="60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000" fill="hold"/>
                                        <p:tgtEl>
                                          <p:spTgt spid="60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2000" fill="hold"/>
                                        <p:tgtEl>
                                          <p:spTgt spid="60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2000" fill="hold"/>
                                        <p:tgtEl>
                                          <p:spTgt spid="60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7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60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60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80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60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60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3" dur="10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7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89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0" dur="1000"/>
                                        <p:tgtEl>
                                          <p:spTgt spid="60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60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6" dur="500"/>
                                        <p:tgtEl>
                                          <p:spTgt spid="6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9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2000" fill="hold"/>
                                        <p:tgtEl>
                                          <p:spTgt spid="60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2000" fill="hold"/>
                                        <p:tgtEl>
                                          <p:spTgt spid="60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2000" fill="hold"/>
                                        <p:tgtEl>
                                          <p:spTgt spid="60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2000" fill="hold"/>
                                        <p:tgtEl>
                                          <p:spTgt spid="60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30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60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60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8" dur="1000"/>
                                        <p:tgtEl>
                                          <p:spTgt spid="60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2" dur="500"/>
                                        <p:tgtEl>
                                          <p:spTgt spid="6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31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2000" fill="hold"/>
                                        <p:tgtEl>
                                          <p:spTgt spid="60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2000" fill="hold"/>
                                        <p:tgtEl>
                                          <p:spTgt spid="60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000" fill="hold"/>
                                        <p:tgtEl>
                                          <p:spTgt spid="60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2000" fill="hold"/>
                                        <p:tgtEl>
                                          <p:spTgt spid="60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321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2" dur="1000"/>
                                        <p:tgtEl>
                                          <p:spTgt spid="6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6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4" dur="1000"/>
                                        <p:tgtEl>
                                          <p:spTgt spid="6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8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33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2000" fill="hold"/>
                                        <p:tgtEl>
                                          <p:spTgt spid="60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2000" fill="hold"/>
                                        <p:tgtEl>
                                          <p:spTgt spid="60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2000" fill="hold"/>
                                        <p:tgtEl>
                                          <p:spTgt spid="60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2000" fill="hold"/>
                                        <p:tgtEl>
                                          <p:spTgt spid="60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37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8" dur="1000"/>
                                        <p:tgtEl>
                                          <p:spTgt spid="60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60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0" dur="10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4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34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2000" fill="hold"/>
                                        <p:tgtEl>
                                          <p:spTgt spid="60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2000" fill="hold"/>
                                        <p:tgtEl>
                                          <p:spTgt spid="60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2000" fill="hold"/>
                                        <p:tgtEl>
                                          <p:spTgt spid="60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2000" fill="hold"/>
                                        <p:tgtEl>
                                          <p:spTgt spid="60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5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" dur="500" fill="hold"/>
                                        <p:tgtEl>
                                          <p:spTgt spid="60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 fill="hold"/>
                                        <p:tgtEl>
                                          <p:spTgt spid="60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35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9" dur="1000"/>
                                        <p:tgtEl>
                                          <p:spTgt spid="60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/>
                                        <p:tgtEl>
                                          <p:spTgt spid="60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1" dur="10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5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 nodeType="afterGroup">
                            <p:stCondLst>
                              <p:cond delay="28500"/>
                            </p:stCondLst>
                            <p:childTnLst>
                              <p:par>
                                <p:cTn id="367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8" dur="1000"/>
                                        <p:tgtEl>
                                          <p:spTgt spid="60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/>
                                        <p:tgtEl>
                                          <p:spTgt spid="60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0" dur="10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4" dur="500"/>
                                        <p:tgtEl>
                                          <p:spTgt spid="6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37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8" dur="2000" fill="hold"/>
                                        <p:tgtEl>
                                          <p:spTgt spid="60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2000" fill="hold"/>
                                        <p:tgtEl>
                                          <p:spTgt spid="60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2000" fill="hold"/>
                                        <p:tgtEl>
                                          <p:spTgt spid="60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2000" fill="hold"/>
                                        <p:tgtEl>
                                          <p:spTgt spid="60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 nodeType="afterGroup">
                            <p:stCondLst>
                              <p:cond delay="31500"/>
                            </p:stCondLst>
                            <p:childTnLst>
                              <p:par>
                                <p:cTn id="383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4" dur="1000"/>
                                        <p:tgtEl>
                                          <p:spTgt spid="60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/>
                                        <p:tgtEl>
                                          <p:spTgt spid="60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6" dur="1000"/>
                                        <p:tgtEl>
                                          <p:spTgt spid="60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0" dur="500"/>
                                        <p:tgtEl>
                                          <p:spTgt spid="6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39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2000" fill="hold"/>
                                        <p:tgtEl>
                                          <p:spTgt spid="60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2000" fill="hold"/>
                                        <p:tgtEl>
                                          <p:spTgt spid="60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000" fill="hold"/>
                                        <p:tgtEl>
                                          <p:spTgt spid="60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2000" fill="hold"/>
                                        <p:tgtEl>
                                          <p:spTgt spid="60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399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0" dur="1000"/>
                                        <p:tgtEl>
                                          <p:spTgt spid="60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60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2" dur="1000"/>
                                        <p:tgtEl>
                                          <p:spTgt spid="60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6" dur="500"/>
                                        <p:tgtEl>
                                          <p:spTgt spid="6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40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0" dur="2000" fill="hold"/>
                                        <p:tgtEl>
                                          <p:spTgt spid="60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2000" fill="hold"/>
                                        <p:tgtEl>
                                          <p:spTgt spid="60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2000" fill="hold"/>
                                        <p:tgtEl>
                                          <p:spTgt spid="60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2000" fill="hold"/>
                                        <p:tgtEl>
                                          <p:spTgt spid="60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 nodeType="afterGroup">
                            <p:stCondLst>
                              <p:cond delay="37500"/>
                            </p:stCondLst>
                            <p:childTnLst>
                              <p:par>
                                <p:cTn id="41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6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6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8" dur="1000"/>
                                        <p:tgtEl>
                                          <p:spTgt spid="6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2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42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6" dur="2000" fill="hold"/>
                                        <p:tgtEl>
                                          <p:spTgt spid="60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2000" fill="hold"/>
                                        <p:tgtEl>
                                          <p:spTgt spid="60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2000" fill="hold"/>
                                        <p:tgtEl>
                                          <p:spTgt spid="60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2000" fill="hold"/>
                                        <p:tgtEl>
                                          <p:spTgt spid="60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 nodeType="afterGroup">
                            <p:stCondLst>
                              <p:cond delay="40500"/>
                            </p:stCondLst>
                            <p:childTnLst>
                              <p:par>
                                <p:cTn id="431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2" dur="1000"/>
                                        <p:tgtEl>
                                          <p:spTgt spid="60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1000"/>
                                        <p:tgtEl>
                                          <p:spTgt spid="60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4" dur="10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8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44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2" dur="2000" fill="hold"/>
                                        <p:tgtEl>
                                          <p:spTgt spid="60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2000" fill="hold"/>
                                        <p:tgtEl>
                                          <p:spTgt spid="60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000" fill="hold"/>
                                        <p:tgtEl>
                                          <p:spTgt spid="60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2000" fill="hold"/>
                                        <p:tgtEl>
                                          <p:spTgt spid="60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 nodeType="afterGroup">
                            <p:stCondLst>
                              <p:cond delay="43500"/>
                            </p:stCondLst>
                            <p:childTnLst>
                              <p:par>
                                <p:cTn id="44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500" fill="hold"/>
                                        <p:tgtEl>
                                          <p:spTgt spid="60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500" fill="hold"/>
                                        <p:tgtEl>
                                          <p:spTgt spid="60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452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3" dur="1000"/>
                                        <p:tgtEl>
                                          <p:spTgt spid="60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1000"/>
                                        <p:tgtEl>
                                          <p:spTgt spid="60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5" dur="10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9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0" fill="hold" nodeType="clickPar">
                      <p:stCondLst>
                        <p:cond delay="indefinite"/>
                      </p:stCondLst>
                      <p:childTnLst>
                        <p:par>
                          <p:cTn id="4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4" dur="500" fill="hold"/>
                                        <p:tgtEl>
                                          <p:spTgt spid="60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500" fill="hold"/>
                                        <p:tgtEl>
                                          <p:spTgt spid="60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500" fill="hold"/>
                                        <p:tgtEl>
                                          <p:spTgt spid="60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60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" dur="500" fill="hold"/>
                                        <p:tgtEl>
                                          <p:spTgt spid="60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500" fill="hold"/>
                                        <p:tgtEl>
                                          <p:spTgt spid="60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500" fill="hold"/>
                                        <p:tgtEl>
                                          <p:spTgt spid="60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500" fill="hold"/>
                                        <p:tgtEl>
                                          <p:spTgt spid="60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15" grpId="0" build="p"/>
      <p:bldP spid="60615" grpId="1" uiExpand="1" build="allAtOnce"/>
      <p:bldP spid="60619" grpId="0" animBg="1"/>
      <p:bldP spid="60608" grpId="0" animBg="1"/>
      <p:bldP spid="60455" grpId="0" animBg="1"/>
      <p:bldP spid="60579" grpId="0" animBg="1"/>
      <p:bldP spid="60583" grpId="0" animBg="1"/>
      <p:bldP spid="60586" grpId="0" animBg="1"/>
      <p:bldP spid="60585" grpId="0" animBg="1"/>
      <p:bldP spid="60587" grpId="0" animBg="1"/>
      <p:bldP spid="60588" grpId="0" animBg="1"/>
      <p:bldP spid="60590" grpId="0" animBg="1"/>
      <p:bldP spid="60589" grpId="0" animBg="1"/>
      <p:bldP spid="60591" grpId="0" animBg="1"/>
      <p:bldP spid="60592" grpId="0" animBg="1"/>
      <p:bldP spid="60593" grpId="0" animBg="1"/>
      <p:bldP spid="60596" grpId="0" animBg="1"/>
      <p:bldP spid="60595" grpId="0" animBg="1"/>
      <p:bldP spid="60597" grpId="0" animBg="1"/>
      <p:bldP spid="60434" grpId="0" animBg="1"/>
      <p:bldP spid="60604" grpId="0" animBg="1"/>
      <p:bldP spid="60605" grpId="0" animBg="1"/>
      <p:bldP spid="60606" grpId="0" animBg="1"/>
      <p:bldP spid="60607" grpId="0" animBg="1"/>
      <p:bldP spid="60609" grpId="0"/>
      <p:bldP spid="60610" grpId="0"/>
      <p:bldP spid="60611" grpId="0"/>
      <p:bldP spid="60612" grpId="0"/>
      <p:bldP spid="60613" grpId="0"/>
      <p:bldP spid="60614" grpId="0"/>
      <p:bldP spid="60616" grpId="0" animBg="1"/>
      <p:bldP spid="60616" grpId="1" animBg="1"/>
      <p:bldP spid="60617" grpId="0" animBg="1"/>
      <p:bldP spid="60617" grpId="1" animBg="1"/>
      <p:bldP spid="60618" grpId="0" animBg="1"/>
      <p:bldP spid="60618" grpId="1" animBg="1"/>
      <p:bldP spid="60621" grpId="0" animBg="1"/>
      <p:bldP spid="604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725" y="550412"/>
            <a:ext cx="8734425" cy="3940107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hu-HU" sz="2400" dirty="0">
                <a:latin typeface="Calibri" panose="020F0502020204030204" pitchFamily="34" charset="0"/>
              </a:rPr>
              <a:t>Egy adott áramlástani </a:t>
            </a:r>
            <a:r>
              <a:rPr lang="hu-HU" sz="2400" dirty="0" smtClean="0">
                <a:latin typeface="Calibri" panose="020F0502020204030204" pitchFamily="34" charset="0"/>
              </a:rPr>
              <a:t>probléma </a:t>
            </a:r>
            <a:r>
              <a:rPr lang="hu-HU" sz="2400" dirty="0">
                <a:latin typeface="Calibri" panose="020F0502020204030204" pitchFamily="34" charset="0"/>
              </a:rPr>
              <a:t>esetén mindig meg kell vizsgálni, hogy létezik-e olyan vonatkoztatási rendszer, melyből szemlélve az adott </a:t>
            </a:r>
            <a:r>
              <a:rPr lang="hu-HU" sz="2400" dirty="0" smtClean="0">
                <a:latin typeface="Calibri" panose="020F0502020204030204" pitchFamily="34" charset="0"/>
              </a:rPr>
              <a:t>áramlástani jelenséget</a:t>
            </a:r>
            <a:r>
              <a:rPr lang="hu-HU" sz="2400" dirty="0">
                <a:latin typeface="Calibri" panose="020F0502020204030204" pitchFamily="34" charset="0"/>
              </a:rPr>
              <a:t>, az stacionáriusnak tekinthető</a:t>
            </a:r>
            <a:r>
              <a:rPr lang="hu-HU" sz="2400" dirty="0" smtClean="0">
                <a:latin typeface="Calibri" panose="020F0502020204030204" pitchFamily="34" charset="0"/>
              </a:rPr>
              <a:t>.</a:t>
            </a:r>
          </a:p>
          <a:p>
            <a:pPr marL="0" indent="0" algn="just">
              <a:buFontTx/>
              <a:buNone/>
            </a:pPr>
            <a:endParaRPr lang="hu-HU" sz="2400" dirty="0">
              <a:latin typeface="Calibri" panose="020F0502020204030204" pitchFamily="34" charset="0"/>
            </a:endParaRPr>
          </a:p>
          <a:p>
            <a:pPr marL="0" indent="0" algn="just">
              <a:buFontTx/>
              <a:buNone/>
            </a:pPr>
            <a:r>
              <a:rPr lang="hu-HU" sz="2400" dirty="0" smtClean="0">
                <a:latin typeface="Calibri" panose="020F0502020204030204" pitchFamily="34" charset="0"/>
              </a:rPr>
              <a:t>Ha </a:t>
            </a:r>
            <a:r>
              <a:rPr lang="hu-HU" sz="2400" dirty="0">
                <a:latin typeface="Calibri" panose="020F0502020204030204" pitchFamily="34" charset="0"/>
              </a:rPr>
              <a:t>létezik ilyen koordinátarendszer, akkor azt célszerű választani, mert minden számítás lényegesen egyszerűbb.</a:t>
            </a:r>
          </a:p>
          <a:p>
            <a:pPr marL="0" indent="0" algn="just">
              <a:buFontTx/>
              <a:buNone/>
            </a:pPr>
            <a:endParaRPr lang="hu-HU" sz="2400" dirty="0" smtClean="0">
              <a:latin typeface="Calibri" panose="020F0502020204030204" pitchFamily="34" charset="0"/>
            </a:endParaRPr>
          </a:p>
          <a:p>
            <a:pPr marL="0" indent="0" algn="just">
              <a:buFontTx/>
              <a:buNone/>
            </a:pPr>
            <a:r>
              <a:rPr lang="hu-HU" sz="2400" dirty="0" smtClean="0">
                <a:latin typeface="Calibri" panose="020F0502020204030204" pitchFamily="34" charset="0"/>
              </a:rPr>
              <a:t>A stacionáriusnak tekinthető </a:t>
            </a:r>
            <a:r>
              <a:rPr lang="hu-HU" sz="2400" dirty="0">
                <a:latin typeface="Calibri" panose="020F0502020204030204" pitchFamily="34" charset="0"/>
              </a:rPr>
              <a:t>áramlásban az áramvonal, a pálya és a nyomvonal egybe esik.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Ellenőrző </a:t>
            </a:r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kérdések (1)</a:t>
            </a:r>
            <a:endParaRPr lang="hu-HU" sz="4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208088"/>
            <a:ext cx="8637587" cy="4759325"/>
          </a:xfrm>
        </p:spPr>
        <p:txBody>
          <a:bodyPr/>
          <a:lstStyle/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módon lehet láthatóvá tenni a folyadékok és gázok áramlását?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stacionárius </a:t>
            </a:r>
            <a:r>
              <a:rPr lang="hu-HU" sz="2400" dirty="0" smtClean="0">
                <a:latin typeface="Calibri" panose="020F0502020204030204" pitchFamily="34" charset="0"/>
              </a:rPr>
              <a:t>jelenség alatt?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 a feltétele annak, hogy egy áramlástani jelenséget stacionáriusnak lehessen tekinteni?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Mikor instacionárius a egy jelenség vagy folyamat?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Igaz-e az, hogy egy áramlástani jelenség csak akkor stacionárius, ha a </a:t>
            </a:r>
            <a:r>
              <a:rPr lang="hu-HU" sz="2400" dirty="0" err="1" smtClean="0">
                <a:latin typeface="Calibri" panose="020F0502020204030204" pitchFamily="34" charset="0"/>
              </a:rPr>
              <a:t>konvektív</a:t>
            </a:r>
            <a:r>
              <a:rPr lang="hu-HU" sz="2400" dirty="0" smtClean="0">
                <a:latin typeface="Calibri" panose="020F0502020204030204" pitchFamily="34" charset="0"/>
              </a:rPr>
              <a:t> gyorsulás zérus? 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Igaz-e az a kijelentés, hogy bizonyos feltételek mellett ugyanazon áramlás lehet stacionárius vagy instacionárius? Indokolja a választ!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áramvonal alatt?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pályagörbe alatt?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nyomvonal alatt</a:t>
            </a:r>
            <a:r>
              <a:rPr lang="hu-HU" sz="2400" dirty="0" smtClean="0">
                <a:latin typeface="Calibri" panose="020F0502020204030204" pitchFamily="34" charset="0"/>
              </a:rPr>
              <a:t>?</a:t>
            </a:r>
            <a:endParaRPr lang="hu-HU" sz="2400" dirty="0">
              <a:latin typeface="Calibri" panose="020F0502020204030204" pitchFamily="34" charset="0"/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Ellenőrző </a:t>
            </a:r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kérdések (2)</a:t>
            </a:r>
            <a:endParaRPr lang="hu-HU" sz="4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208088"/>
            <a:ext cx="8637587" cy="4759325"/>
          </a:xfrm>
        </p:spPr>
        <p:txBody>
          <a:bodyPr/>
          <a:lstStyle/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módon lehet láthatóvá tenni a folyadékok és gázok áramlását?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stacionárius </a:t>
            </a:r>
            <a:r>
              <a:rPr lang="hu-HU" sz="2400" dirty="0" smtClean="0">
                <a:latin typeface="Calibri" panose="020F0502020204030204" pitchFamily="34" charset="0"/>
              </a:rPr>
              <a:t>jelenség alatt?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 a feltétele annak, hogy egy áramlástani jelenséget stacionáriusnak lehessen tekinteni?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Mikor instacionárius a egy jelenség vagy folyamat?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Igaz-e az, hogy egy áramlástani jelenség csak akkor stacionárius, ha a </a:t>
            </a:r>
            <a:r>
              <a:rPr lang="hu-HU" sz="2400" dirty="0" err="1" smtClean="0">
                <a:latin typeface="Calibri" panose="020F0502020204030204" pitchFamily="34" charset="0"/>
              </a:rPr>
              <a:t>konvektív</a:t>
            </a:r>
            <a:r>
              <a:rPr lang="hu-HU" sz="2400" dirty="0" smtClean="0">
                <a:latin typeface="Calibri" panose="020F0502020204030204" pitchFamily="34" charset="0"/>
              </a:rPr>
              <a:t> gyorsulás zérus? 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Igaz-e az a kijelentés, hogy bizonyos feltételek mellett ugyanazon áramlás lehet stacionárius vagy instacionárius? Indokolja a választ!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áramvonal alatt?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pályagörbe alatt?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nyomvonal alatt?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különleges tulajdonsága van a stacionárius áramlásnak a pálya, a nyomvonal és az áramvonal szempontjából?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fontos tulajdonsága van az instacionárius áramlás áramvonalainak körüláramlott testek esetén?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  <p:extLst>
      <p:ext uri="{BB962C8B-B14F-4D97-AF65-F5344CB8AC3E}">
        <p14:creationId xmlns:p14="http://schemas.microsoft.com/office/powerpoint/2010/main" val="10721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5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2282</TotalTime>
  <Words>1351</Words>
  <Application>Microsoft Office PowerPoint</Application>
  <PresentationFormat>Diavetítés a képernyőre (4:3 oldalarány)</PresentationFormat>
  <Paragraphs>174</Paragraphs>
  <Slides>15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8" baseType="lpstr">
      <vt:lpstr>Arial</vt:lpstr>
      <vt:lpstr>Calibri</vt:lpstr>
      <vt:lpstr>1_Alapértelmezett terv</vt:lpstr>
      <vt:lpstr>Stacionárius és instacionárius áramlás</vt:lpstr>
      <vt:lpstr>Az áramlás láthatóvá tétele</vt:lpstr>
      <vt:lpstr>Két áramlás</vt:lpstr>
      <vt:lpstr>Stacionárius áramlás</vt:lpstr>
      <vt:lpstr>Stacionárius áramlás</vt:lpstr>
      <vt:lpstr>Stacionárius áramlás</vt:lpstr>
      <vt:lpstr>Stacionárius áramlás</vt:lpstr>
      <vt:lpstr>Stacionárius áramlás</vt:lpstr>
      <vt:lpstr>Instacionárius áramlás</vt:lpstr>
      <vt:lpstr>Az instacionárius és a stacionárius áramvonal kapcsolata</vt:lpstr>
      <vt:lpstr>A pályagörbe szerkesztése az instacionárius áramlásban</vt:lpstr>
      <vt:lpstr>A nyomvonal szerkesztése az instacionárius áramlásban</vt:lpstr>
      <vt:lpstr>PowerPoint bemutató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279</cp:revision>
  <dcterms:created xsi:type="dcterms:W3CDTF">2003-08-29T10:04:05Z</dcterms:created>
  <dcterms:modified xsi:type="dcterms:W3CDTF">2015-01-12T13:55:25Z</dcterms:modified>
</cp:coreProperties>
</file>